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70" r:id="rId3"/>
    <p:sldMasterId id="2147483671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/>
          <p:nvPr>
            <p:ph idx="10" type="dt"/>
          </p:nvPr>
        </p:nvSpPr>
        <p:spPr>
          <a:xfrm>
            <a:off x="3884612" y="0"/>
            <a:ext cx="2971799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r>
              <a:rPr lang="it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13/11/11</a:t>
            </a:r>
          </a:p>
        </p:txBody>
      </p:sp>
      <p:sp>
        <p:nvSpPr>
          <p:cNvPr id="127" name="Shape 127"/>
          <p:cNvSpPr txBox="1"/>
          <p:nvPr>
            <p:ph idx="12" type="sldNum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it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  <p:sp>
        <p:nvSpPr>
          <p:cNvPr id="128" name="Shape 128"/>
          <p:cNvSpPr txBox="1"/>
          <p:nvPr/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rIns="90000" tIns="46800">
            <a:noAutofit/>
          </a:bodyPr>
          <a:lstStyle/>
          <a:p>
            <a:pPr indent="0" lvl="0" marL="0" marR="0" rtl="0" algn="r">
              <a:spcBef>
                <a:spcPts val="0"/>
              </a:spcBef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it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  <p:sp>
        <p:nvSpPr>
          <p:cNvPr id="129" name="Shape 129"/>
          <p:cNvSpPr txBox="1"/>
          <p:nvPr/>
        </p:nvSpPr>
        <p:spPr>
          <a:xfrm>
            <a:off x="3886200" y="8685213"/>
            <a:ext cx="2963862" cy="449262"/>
          </a:xfrm>
          <a:prstGeom prst="rect">
            <a:avLst/>
          </a:prstGeom>
          <a:noFill/>
          <a:ln>
            <a:noFill/>
          </a:ln>
        </p:spPr>
        <p:txBody>
          <a:bodyPr anchorCtr="0" anchor="b" bIns="41025" lIns="78825" rIns="78825" tIns="41025">
            <a:noAutofit/>
          </a:bodyPr>
          <a:lstStyle/>
          <a:p>
            <a:pPr indent="0" lvl="0" marL="0" marR="0" rtl="0" algn="r">
              <a:spcBef>
                <a:spcPts val="0"/>
              </a:spcBef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it" sz="11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  <p:sp>
        <p:nvSpPr>
          <p:cNvPr id="130" name="Shape 130"/>
          <p:cNvSpPr txBox="1"/>
          <p:nvPr/>
        </p:nvSpPr>
        <p:spPr>
          <a:xfrm>
            <a:off x="1143000" y="685800"/>
            <a:ext cx="4573588" cy="3429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Shape 131"/>
          <p:cNvSpPr txBox="1"/>
          <p:nvPr>
            <p:ph idx="1" type="body"/>
          </p:nvPr>
        </p:nvSpPr>
        <p:spPr>
          <a:xfrm>
            <a:off x="914400" y="4343400"/>
            <a:ext cx="5014912" cy="410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Shape 132"/>
          <p:cNvSpPr/>
          <p:nvPr>
            <p:ph idx="2" type="sldImg"/>
          </p:nvPr>
        </p:nvSpPr>
        <p:spPr>
          <a:xfrm>
            <a:off x="685799" y="1143000"/>
            <a:ext cx="5486400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2" name="Shape 202"/>
          <p:cNvSpPr/>
          <p:nvPr>
            <p:ph idx="2" type="sldImg"/>
          </p:nvPr>
        </p:nvSpPr>
        <p:spPr>
          <a:xfrm>
            <a:off x="685799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1" name="Shape 211"/>
          <p:cNvSpPr/>
          <p:nvPr>
            <p:ph idx="2" type="sldImg"/>
          </p:nvPr>
        </p:nvSpPr>
        <p:spPr>
          <a:xfrm>
            <a:off x="685799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0" name="Shape 220"/>
          <p:cNvSpPr/>
          <p:nvPr>
            <p:ph idx="2" type="sldImg"/>
          </p:nvPr>
        </p:nvSpPr>
        <p:spPr>
          <a:xfrm>
            <a:off x="685799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9" name="Shape 229"/>
          <p:cNvSpPr/>
          <p:nvPr>
            <p:ph idx="2" type="sldImg"/>
          </p:nvPr>
        </p:nvSpPr>
        <p:spPr>
          <a:xfrm>
            <a:off x="685799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9" name="Shape 239"/>
          <p:cNvSpPr/>
          <p:nvPr>
            <p:ph idx="2" type="sldImg"/>
          </p:nvPr>
        </p:nvSpPr>
        <p:spPr>
          <a:xfrm>
            <a:off x="685799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48" name="Shape 248"/>
          <p:cNvSpPr/>
          <p:nvPr>
            <p:ph idx="2" type="sldImg"/>
          </p:nvPr>
        </p:nvSpPr>
        <p:spPr>
          <a:xfrm>
            <a:off x="685799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9" name="Shape 139"/>
          <p:cNvSpPr/>
          <p:nvPr>
            <p:ph idx="2" type="sldImg"/>
          </p:nvPr>
        </p:nvSpPr>
        <p:spPr>
          <a:xfrm>
            <a:off x="685799" y="1143000"/>
            <a:ext cx="5486400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6" name="Shape 146"/>
          <p:cNvSpPr/>
          <p:nvPr>
            <p:ph idx="2" type="sldImg"/>
          </p:nvPr>
        </p:nvSpPr>
        <p:spPr>
          <a:xfrm>
            <a:off x="685799" y="1143000"/>
            <a:ext cx="5486400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6" name="Shape 156"/>
          <p:cNvSpPr/>
          <p:nvPr>
            <p:ph idx="2" type="sldImg"/>
          </p:nvPr>
        </p:nvSpPr>
        <p:spPr>
          <a:xfrm>
            <a:off x="685799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3" name="Shape 163"/>
          <p:cNvSpPr/>
          <p:nvPr>
            <p:ph idx="2" type="sldImg"/>
          </p:nvPr>
        </p:nvSpPr>
        <p:spPr>
          <a:xfrm>
            <a:off x="685799" y="1143000"/>
            <a:ext cx="5486400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0" name="Shape 170"/>
          <p:cNvSpPr/>
          <p:nvPr>
            <p:ph idx="2" type="sldImg"/>
          </p:nvPr>
        </p:nvSpPr>
        <p:spPr>
          <a:xfrm>
            <a:off x="685799" y="1143000"/>
            <a:ext cx="5486400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8" name="Shape 178"/>
          <p:cNvSpPr/>
          <p:nvPr>
            <p:ph idx="2" type="sldImg"/>
          </p:nvPr>
        </p:nvSpPr>
        <p:spPr>
          <a:xfrm>
            <a:off x="685799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5" name="Shape 185"/>
          <p:cNvSpPr/>
          <p:nvPr>
            <p:ph idx="2" type="sldImg"/>
          </p:nvPr>
        </p:nvSpPr>
        <p:spPr>
          <a:xfrm>
            <a:off x="685799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3" name="Shape 193"/>
          <p:cNvSpPr/>
          <p:nvPr>
            <p:ph idx="2" type="sldImg"/>
          </p:nvPr>
        </p:nvSpPr>
        <p:spPr>
          <a:xfrm>
            <a:off x="685799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it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it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it"/>
              <a:t>‹#›</a:t>
            </a:fld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Vuota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/>
          <p:nvPr>
            <p:ph idx="10" type="dt"/>
          </p:nvPr>
        </p:nvSpPr>
        <p:spPr>
          <a:xfrm>
            <a:off x="628650" y="4767263"/>
            <a:ext cx="2057400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" name="Shape 58"/>
          <p:cNvSpPr txBox="1"/>
          <p:nvPr>
            <p:ph idx="11" type="ftr"/>
          </p:nvPr>
        </p:nvSpPr>
        <p:spPr>
          <a:xfrm>
            <a:off x="3028950" y="4767263"/>
            <a:ext cx="3086099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" name="Shape 59"/>
          <p:cNvSpPr txBox="1"/>
          <p:nvPr>
            <p:ph idx="12" type="sldNum"/>
          </p:nvPr>
        </p:nvSpPr>
        <p:spPr>
          <a:xfrm>
            <a:off x="6457950" y="4767263"/>
            <a:ext cx="2057400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it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olo e contenuto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62" name="Shape 62"/>
          <p:cNvSpPr txBox="1"/>
          <p:nvPr>
            <p:ph idx="1" type="body"/>
          </p:nvPr>
        </p:nvSpPr>
        <p:spPr>
          <a:xfrm>
            <a:off x="628650" y="1369218"/>
            <a:ext cx="7886700" cy="326350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" name="Shape 63"/>
          <p:cNvSpPr txBox="1"/>
          <p:nvPr>
            <p:ph idx="10" type="dt"/>
          </p:nvPr>
        </p:nvSpPr>
        <p:spPr>
          <a:xfrm>
            <a:off x="628650" y="4767263"/>
            <a:ext cx="2057400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Shape 64"/>
          <p:cNvSpPr txBox="1"/>
          <p:nvPr>
            <p:ph idx="11" type="ftr"/>
          </p:nvPr>
        </p:nvSpPr>
        <p:spPr>
          <a:xfrm>
            <a:off x="3028950" y="4767263"/>
            <a:ext cx="3086099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" name="Shape 65"/>
          <p:cNvSpPr txBox="1"/>
          <p:nvPr>
            <p:ph idx="12" type="sldNum"/>
          </p:nvPr>
        </p:nvSpPr>
        <p:spPr>
          <a:xfrm>
            <a:off x="6457950" y="4767263"/>
            <a:ext cx="2057400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it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Diapositiva titolo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/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68" name="Shape 68"/>
          <p:cNvSpPr txBox="1"/>
          <p:nvPr>
            <p:ph idx="1" type="subTitle"/>
          </p:nvPr>
        </p:nvSpPr>
        <p:spPr>
          <a:xfrm>
            <a:off x="1143000" y="2701528"/>
            <a:ext cx="6858000" cy="124182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" name="Shape 69"/>
          <p:cNvSpPr txBox="1"/>
          <p:nvPr>
            <p:ph idx="10" type="dt"/>
          </p:nvPr>
        </p:nvSpPr>
        <p:spPr>
          <a:xfrm>
            <a:off x="628650" y="4767263"/>
            <a:ext cx="2057400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" name="Shape 70"/>
          <p:cNvSpPr txBox="1"/>
          <p:nvPr>
            <p:ph idx="11" type="ftr"/>
          </p:nvPr>
        </p:nvSpPr>
        <p:spPr>
          <a:xfrm>
            <a:off x="3028950" y="4767263"/>
            <a:ext cx="3086099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" name="Shape 71"/>
          <p:cNvSpPr txBox="1"/>
          <p:nvPr>
            <p:ph idx="12" type="sldNum"/>
          </p:nvPr>
        </p:nvSpPr>
        <p:spPr>
          <a:xfrm>
            <a:off x="6457950" y="4767263"/>
            <a:ext cx="2057400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it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Intestazione sezione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/>
          <p:nvPr>
            <p:ph type="title"/>
          </p:nvPr>
        </p:nvSpPr>
        <p:spPr>
          <a:xfrm>
            <a:off x="623887" y="1282304"/>
            <a:ext cx="7886700" cy="213955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74" name="Shape 74"/>
          <p:cNvSpPr txBox="1"/>
          <p:nvPr>
            <p:ph idx="1" type="body"/>
          </p:nvPr>
        </p:nvSpPr>
        <p:spPr>
          <a:xfrm>
            <a:off x="623887" y="3442098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rgbClr val="888888"/>
              </a:buClr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5" name="Shape 75"/>
          <p:cNvSpPr txBox="1"/>
          <p:nvPr>
            <p:ph idx="10" type="dt"/>
          </p:nvPr>
        </p:nvSpPr>
        <p:spPr>
          <a:xfrm>
            <a:off x="628650" y="4767263"/>
            <a:ext cx="2057400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6" name="Shape 76"/>
          <p:cNvSpPr txBox="1"/>
          <p:nvPr>
            <p:ph idx="11" type="ftr"/>
          </p:nvPr>
        </p:nvSpPr>
        <p:spPr>
          <a:xfrm>
            <a:off x="3028950" y="4767263"/>
            <a:ext cx="3086099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" name="Shape 77"/>
          <p:cNvSpPr txBox="1"/>
          <p:nvPr>
            <p:ph idx="12" type="sldNum"/>
          </p:nvPr>
        </p:nvSpPr>
        <p:spPr>
          <a:xfrm>
            <a:off x="6457950" y="4767263"/>
            <a:ext cx="2057400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it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Due contenuti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80" name="Shape 80"/>
          <p:cNvSpPr txBox="1"/>
          <p:nvPr>
            <p:ph idx="1" type="body"/>
          </p:nvPr>
        </p:nvSpPr>
        <p:spPr>
          <a:xfrm>
            <a:off x="628650" y="1369218"/>
            <a:ext cx="3886200" cy="326350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1" name="Shape 81"/>
          <p:cNvSpPr txBox="1"/>
          <p:nvPr>
            <p:ph idx="2" type="body"/>
          </p:nvPr>
        </p:nvSpPr>
        <p:spPr>
          <a:xfrm>
            <a:off x="4629150" y="1369218"/>
            <a:ext cx="3886200" cy="326350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2" name="Shape 82"/>
          <p:cNvSpPr txBox="1"/>
          <p:nvPr>
            <p:ph idx="10" type="dt"/>
          </p:nvPr>
        </p:nvSpPr>
        <p:spPr>
          <a:xfrm>
            <a:off x="628650" y="4767263"/>
            <a:ext cx="2057400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" name="Shape 83"/>
          <p:cNvSpPr txBox="1"/>
          <p:nvPr>
            <p:ph idx="11" type="ftr"/>
          </p:nvPr>
        </p:nvSpPr>
        <p:spPr>
          <a:xfrm>
            <a:off x="3028950" y="4767263"/>
            <a:ext cx="3086099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" name="Shape 84"/>
          <p:cNvSpPr txBox="1"/>
          <p:nvPr>
            <p:ph idx="12" type="sldNum"/>
          </p:nvPr>
        </p:nvSpPr>
        <p:spPr>
          <a:xfrm>
            <a:off x="6457950" y="4767263"/>
            <a:ext cx="2057400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it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nfronto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/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87" name="Shape 87"/>
          <p:cNvSpPr txBox="1"/>
          <p:nvPr>
            <p:ph idx="1" type="body"/>
          </p:nvPr>
        </p:nvSpPr>
        <p:spPr>
          <a:xfrm>
            <a:off x="629841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8" name="Shape 88"/>
          <p:cNvSpPr txBox="1"/>
          <p:nvPr>
            <p:ph idx="2" type="body"/>
          </p:nvPr>
        </p:nvSpPr>
        <p:spPr>
          <a:xfrm>
            <a:off x="629841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9" name="Shape 89"/>
          <p:cNvSpPr txBox="1"/>
          <p:nvPr>
            <p:ph idx="3" type="body"/>
          </p:nvPr>
        </p:nvSpPr>
        <p:spPr>
          <a:xfrm>
            <a:off x="4629150" y="1260872"/>
            <a:ext cx="3887390" cy="617934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0" name="Shape 90"/>
          <p:cNvSpPr txBox="1"/>
          <p:nvPr>
            <p:ph idx="4" type="body"/>
          </p:nvPr>
        </p:nvSpPr>
        <p:spPr>
          <a:xfrm>
            <a:off x="4629150" y="1878806"/>
            <a:ext cx="3887390" cy="276344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1" name="Shape 91"/>
          <p:cNvSpPr txBox="1"/>
          <p:nvPr>
            <p:ph idx="10" type="dt"/>
          </p:nvPr>
        </p:nvSpPr>
        <p:spPr>
          <a:xfrm>
            <a:off x="628650" y="4767263"/>
            <a:ext cx="2057400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2" name="Shape 92"/>
          <p:cNvSpPr txBox="1"/>
          <p:nvPr>
            <p:ph idx="11" type="ftr"/>
          </p:nvPr>
        </p:nvSpPr>
        <p:spPr>
          <a:xfrm>
            <a:off x="3028950" y="4767263"/>
            <a:ext cx="3086099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3" name="Shape 93"/>
          <p:cNvSpPr txBox="1"/>
          <p:nvPr>
            <p:ph idx="12" type="sldNum"/>
          </p:nvPr>
        </p:nvSpPr>
        <p:spPr>
          <a:xfrm>
            <a:off x="6457950" y="4767263"/>
            <a:ext cx="2057400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it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Solo titolo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96" name="Shape 96"/>
          <p:cNvSpPr txBox="1"/>
          <p:nvPr>
            <p:ph idx="10" type="dt"/>
          </p:nvPr>
        </p:nvSpPr>
        <p:spPr>
          <a:xfrm>
            <a:off x="628650" y="4767263"/>
            <a:ext cx="2057400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7" name="Shape 97"/>
          <p:cNvSpPr txBox="1"/>
          <p:nvPr>
            <p:ph idx="11" type="ftr"/>
          </p:nvPr>
        </p:nvSpPr>
        <p:spPr>
          <a:xfrm>
            <a:off x="3028950" y="4767263"/>
            <a:ext cx="3086099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8" name="Shape 98"/>
          <p:cNvSpPr txBox="1"/>
          <p:nvPr>
            <p:ph idx="12" type="sldNum"/>
          </p:nvPr>
        </p:nvSpPr>
        <p:spPr>
          <a:xfrm>
            <a:off x="6457950" y="4767263"/>
            <a:ext cx="2057400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it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uto con didascalia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/>
          <p:nvPr>
            <p:ph type="title"/>
          </p:nvPr>
        </p:nvSpPr>
        <p:spPr>
          <a:xfrm>
            <a:off x="629841" y="342900"/>
            <a:ext cx="2949178" cy="120014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01" name="Shape 101"/>
          <p:cNvSpPr txBox="1"/>
          <p:nvPr>
            <p:ph idx="1" type="body"/>
          </p:nvPr>
        </p:nvSpPr>
        <p:spPr>
          <a:xfrm>
            <a:off x="3887391" y="740569"/>
            <a:ext cx="4629150" cy="365521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54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508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2" name="Shape 102"/>
          <p:cNvSpPr txBox="1"/>
          <p:nvPr>
            <p:ph idx="2" type="body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3" name="Shape 103"/>
          <p:cNvSpPr txBox="1"/>
          <p:nvPr>
            <p:ph idx="10" type="dt"/>
          </p:nvPr>
        </p:nvSpPr>
        <p:spPr>
          <a:xfrm>
            <a:off x="628650" y="4767263"/>
            <a:ext cx="2057400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4" name="Shape 104"/>
          <p:cNvSpPr txBox="1"/>
          <p:nvPr>
            <p:ph idx="11" type="ftr"/>
          </p:nvPr>
        </p:nvSpPr>
        <p:spPr>
          <a:xfrm>
            <a:off x="3028950" y="4767263"/>
            <a:ext cx="3086099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5" name="Shape 105"/>
          <p:cNvSpPr txBox="1"/>
          <p:nvPr>
            <p:ph idx="12" type="sldNum"/>
          </p:nvPr>
        </p:nvSpPr>
        <p:spPr>
          <a:xfrm>
            <a:off x="6457950" y="4767263"/>
            <a:ext cx="2057400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it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it"/>
              <a:t>‹#›</a:t>
            </a:fld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Immagine con didascalia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/>
          <p:nvPr>
            <p:ph type="title"/>
          </p:nvPr>
        </p:nvSpPr>
        <p:spPr>
          <a:xfrm>
            <a:off x="629841" y="342900"/>
            <a:ext cx="2949178" cy="120014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08" name="Shape 108"/>
          <p:cNvSpPr/>
          <p:nvPr>
            <p:ph idx="2" type="pic"/>
          </p:nvPr>
        </p:nvSpPr>
        <p:spPr>
          <a:xfrm>
            <a:off x="3887391" y="740569"/>
            <a:ext cx="4629150" cy="365521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9" name="Shape 109"/>
          <p:cNvSpPr txBox="1"/>
          <p:nvPr>
            <p:ph idx="1" type="body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0" name="Shape 110"/>
          <p:cNvSpPr txBox="1"/>
          <p:nvPr>
            <p:ph idx="10" type="dt"/>
          </p:nvPr>
        </p:nvSpPr>
        <p:spPr>
          <a:xfrm>
            <a:off x="628650" y="4767263"/>
            <a:ext cx="2057400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1" name="Shape 111"/>
          <p:cNvSpPr txBox="1"/>
          <p:nvPr>
            <p:ph idx="11" type="ftr"/>
          </p:nvPr>
        </p:nvSpPr>
        <p:spPr>
          <a:xfrm>
            <a:off x="3028950" y="4767263"/>
            <a:ext cx="3086099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2" name="Shape 112"/>
          <p:cNvSpPr txBox="1"/>
          <p:nvPr>
            <p:ph idx="12" type="sldNum"/>
          </p:nvPr>
        </p:nvSpPr>
        <p:spPr>
          <a:xfrm>
            <a:off x="6457950" y="4767263"/>
            <a:ext cx="2057400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it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itolo e testo verticale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15" name="Shape 115"/>
          <p:cNvSpPr txBox="1"/>
          <p:nvPr>
            <p:ph idx="1" type="body"/>
          </p:nvPr>
        </p:nvSpPr>
        <p:spPr>
          <a:xfrm rot="5400000">
            <a:off x="2940248" y="-942379"/>
            <a:ext cx="3263503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6" name="Shape 116"/>
          <p:cNvSpPr txBox="1"/>
          <p:nvPr>
            <p:ph idx="10" type="dt"/>
          </p:nvPr>
        </p:nvSpPr>
        <p:spPr>
          <a:xfrm>
            <a:off x="628650" y="4767263"/>
            <a:ext cx="2057400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7" name="Shape 117"/>
          <p:cNvSpPr txBox="1"/>
          <p:nvPr>
            <p:ph idx="11" type="ftr"/>
          </p:nvPr>
        </p:nvSpPr>
        <p:spPr>
          <a:xfrm>
            <a:off x="3028950" y="4767263"/>
            <a:ext cx="3086099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8" name="Shape 118"/>
          <p:cNvSpPr txBox="1"/>
          <p:nvPr>
            <p:ph idx="12" type="sldNum"/>
          </p:nvPr>
        </p:nvSpPr>
        <p:spPr>
          <a:xfrm>
            <a:off x="6457950" y="4767263"/>
            <a:ext cx="2057400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it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Titolo e testo verticali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/>
          <p:nvPr>
            <p:ph type="title"/>
          </p:nvPr>
        </p:nvSpPr>
        <p:spPr>
          <a:xfrm rot="5400000">
            <a:off x="5350073" y="1467445"/>
            <a:ext cx="4358878" cy="1971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21" name="Shape 121"/>
          <p:cNvSpPr txBox="1"/>
          <p:nvPr>
            <p:ph idx="1" type="body"/>
          </p:nvPr>
        </p:nvSpPr>
        <p:spPr>
          <a:xfrm rot="5400000">
            <a:off x="1349573" y="-447079"/>
            <a:ext cx="4358878" cy="58007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2" name="Shape 122"/>
          <p:cNvSpPr txBox="1"/>
          <p:nvPr>
            <p:ph idx="10" type="dt"/>
          </p:nvPr>
        </p:nvSpPr>
        <p:spPr>
          <a:xfrm>
            <a:off x="628650" y="4767263"/>
            <a:ext cx="2057400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3" name="Shape 123"/>
          <p:cNvSpPr txBox="1"/>
          <p:nvPr>
            <p:ph idx="11" type="ftr"/>
          </p:nvPr>
        </p:nvSpPr>
        <p:spPr>
          <a:xfrm>
            <a:off x="3028950" y="4767263"/>
            <a:ext cx="3086099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4" name="Shape 124"/>
          <p:cNvSpPr txBox="1"/>
          <p:nvPr>
            <p:ph idx="12" type="sldNum"/>
          </p:nvPr>
        </p:nvSpPr>
        <p:spPr>
          <a:xfrm>
            <a:off x="6457950" y="4767263"/>
            <a:ext cx="2057400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it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it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it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it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it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it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" name="Shape 3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38" name="Shape 38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it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it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it" sz="1000">
                <a:solidFill>
                  <a:schemeClr val="dk2"/>
                </a:solidFill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628650" y="1369218"/>
            <a:ext cx="7886700" cy="326350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Shape 53"/>
          <p:cNvSpPr txBox="1"/>
          <p:nvPr>
            <p:ph idx="10" type="dt"/>
          </p:nvPr>
        </p:nvSpPr>
        <p:spPr>
          <a:xfrm>
            <a:off x="628650" y="4767263"/>
            <a:ext cx="2057400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" name="Shape 54"/>
          <p:cNvSpPr txBox="1"/>
          <p:nvPr>
            <p:ph idx="11" type="ftr"/>
          </p:nvPr>
        </p:nvSpPr>
        <p:spPr>
          <a:xfrm>
            <a:off x="3028950" y="4767263"/>
            <a:ext cx="3086099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" name="Shape 55"/>
          <p:cNvSpPr txBox="1"/>
          <p:nvPr>
            <p:ph idx="12" type="sldNum"/>
          </p:nvPr>
        </p:nvSpPr>
        <p:spPr>
          <a:xfrm>
            <a:off x="6457950" y="4767263"/>
            <a:ext cx="2057400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it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www.youtube.com/editor" TargetMode="External"/><Relationship Id="rId4" Type="http://schemas.openxmlformats.org/officeDocument/2006/relationships/image" Target="../media/image4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/>
          <p:nvPr/>
        </p:nvSpPr>
        <p:spPr>
          <a:xfrm>
            <a:off x="287337" y="123000"/>
            <a:ext cx="8569200" cy="39075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t" bIns="42475" lIns="81700" rIns="81700" tIns="424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r>
              <a:t/>
            </a:r>
            <a:endParaRPr sz="6000">
              <a:solidFill>
                <a:srgbClr val="80808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lang="it" sz="55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Come si fa</a:t>
            </a:r>
          </a:p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lang="it" sz="55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un video #</a:t>
            </a:r>
            <a:r>
              <a:rPr b="1" lang="it" sz="5500">
                <a:solidFill>
                  <a:srgbClr val="FF0000"/>
                </a:solidFill>
              </a:rPr>
              <a:t>3</a:t>
            </a:r>
            <a:br>
              <a:rPr b="1" lang="it" sz="5500">
                <a:solidFill>
                  <a:srgbClr val="FF0000"/>
                </a:solidFill>
              </a:rPr>
            </a:br>
            <a:br>
              <a:rPr b="1" lang="it" sz="55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lang="it" sz="3000">
                <a:solidFill>
                  <a:srgbClr val="666666"/>
                </a:solidFill>
              </a:rPr>
              <a:t>Montaggio e condivisione</a:t>
            </a:r>
          </a:p>
        </p:txBody>
      </p:sp>
      <p:sp>
        <p:nvSpPr>
          <p:cNvPr id="135" name="Shape 135"/>
          <p:cNvSpPr txBox="1"/>
          <p:nvPr>
            <p:ph idx="12" type="sldNum"/>
          </p:nvPr>
        </p:nvSpPr>
        <p:spPr>
          <a:xfrm>
            <a:off x="6457950" y="4767263"/>
            <a:ext cx="2057400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it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  <p:pic>
        <p:nvPicPr>
          <p:cNvPr id="136" name="Shape 1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39400" y="4188400"/>
            <a:ext cx="3004800" cy="537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 txBox="1"/>
          <p:nvPr>
            <p:ph idx="1" type="body"/>
          </p:nvPr>
        </p:nvSpPr>
        <p:spPr>
          <a:xfrm>
            <a:off x="117168" y="95875"/>
            <a:ext cx="7886700" cy="9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buClr>
                <a:srgbClr val="D9D9D9"/>
              </a:buClr>
              <a:buSzPct val="100000"/>
              <a:buAutoNum type="arabicPeriod"/>
            </a:pPr>
            <a:r>
              <a:rPr lang="it" sz="1400">
                <a:solidFill>
                  <a:srgbClr val="D9D9D9"/>
                </a:solidFill>
              </a:rPr>
              <a:t>Carica i video</a:t>
            </a: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buClr>
                <a:srgbClr val="D9D9D9"/>
              </a:buClr>
              <a:buSzPct val="100000"/>
              <a:buAutoNum type="arabicPeriod"/>
            </a:pPr>
            <a:r>
              <a:rPr lang="it" sz="1400">
                <a:solidFill>
                  <a:srgbClr val="D9D9D9"/>
                </a:solidFill>
              </a:rPr>
              <a:t>Apri Youtube editor</a:t>
            </a:r>
          </a:p>
          <a:p>
            <a:pPr indent="-381000" lvl="0" marL="457200" marR="0" rtl="0" algn="l">
              <a:lnSpc>
                <a:spcPct val="90000"/>
              </a:lnSpc>
              <a:spcBef>
                <a:spcPts val="0"/>
              </a:spcBef>
              <a:buClr>
                <a:srgbClr val="000000"/>
              </a:buClr>
              <a:buSzPct val="100000"/>
              <a:buAutoNum type="arabicPeriod"/>
            </a:pPr>
            <a:r>
              <a:rPr lang="it" sz="2400">
                <a:solidFill>
                  <a:srgbClr val="000000"/>
                </a:solidFill>
              </a:rPr>
              <a:t>Giustapponi le scene</a:t>
            </a:r>
          </a:p>
          <a:p>
            <a:pPr indent="-317500" lvl="0" marL="457200" marR="0" rtl="0" algn="l">
              <a:lnSpc>
                <a:spcPct val="90000"/>
              </a:lnSpc>
              <a:spcBef>
                <a:spcPts val="0"/>
              </a:spcBef>
              <a:buClr>
                <a:srgbClr val="B7B7B7"/>
              </a:buClr>
              <a:buSzPct val="100000"/>
              <a:buAutoNum type="arabicPeriod"/>
            </a:pPr>
            <a:r>
              <a:rPr lang="it" sz="1400">
                <a:solidFill>
                  <a:srgbClr val="B7B7B7"/>
                </a:solidFill>
              </a:rPr>
              <a:t>Inserisci le transizioni</a:t>
            </a:r>
          </a:p>
          <a:p>
            <a:pPr indent="-317500" lvl="0" marL="457200" marR="0" rtl="0" algn="l">
              <a:lnSpc>
                <a:spcPct val="90000"/>
              </a:lnSpc>
              <a:spcBef>
                <a:spcPts val="0"/>
              </a:spcBef>
              <a:buClr>
                <a:srgbClr val="B7B7B7"/>
              </a:buClr>
              <a:buSzPct val="100000"/>
              <a:buAutoNum type="arabicPeriod"/>
            </a:pPr>
            <a:r>
              <a:rPr lang="it" sz="1400">
                <a:solidFill>
                  <a:srgbClr val="B7B7B7"/>
                </a:solidFill>
              </a:rPr>
              <a:t>Scegli una colonna sonora</a:t>
            </a:r>
          </a:p>
          <a:p>
            <a:pPr indent="-317500" lvl="0" marL="457200" marR="0" rtl="0" algn="l">
              <a:lnSpc>
                <a:spcPct val="90000"/>
              </a:lnSpc>
              <a:spcBef>
                <a:spcPts val="0"/>
              </a:spcBef>
              <a:buClr>
                <a:srgbClr val="B7B7B7"/>
              </a:buClr>
              <a:buSzPct val="100000"/>
              <a:buAutoNum type="arabicPeriod"/>
            </a:pPr>
            <a:r>
              <a:rPr lang="it" sz="1400">
                <a:solidFill>
                  <a:srgbClr val="B7B7B7"/>
                </a:solidFill>
              </a:rPr>
              <a:t>Aggiunge slide iniziale e crediti</a:t>
            </a:r>
          </a:p>
          <a:p>
            <a:pPr indent="-317500" lvl="0" marL="457200" marR="0" rtl="0" algn="l">
              <a:lnSpc>
                <a:spcPct val="90000"/>
              </a:lnSpc>
              <a:spcBef>
                <a:spcPts val="0"/>
              </a:spcBef>
              <a:buClr>
                <a:srgbClr val="B7B7B7"/>
              </a:buClr>
              <a:buSzPct val="100000"/>
              <a:buAutoNum type="arabicPeriod"/>
            </a:pPr>
            <a:r>
              <a:rPr lang="it" sz="1400">
                <a:solidFill>
                  <a:srgbClr val="B7B7B7"/>
                </a:solidFill>
              </a:rPr>
              <a:t>Pubblica e condividi il video</a:t>
            </a:r>
          </a:p>
        </p:txBody>
      </p:sp>
      <p:sp>
        <p:nvSpPr>
          <p:cNvPr id="205" name="Shape 205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it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  <p:sp>
        <p:nvSpPr>
          <p:cNvPr id="206" name="Shape 206"/>
          <p:cNvSpPr/>
          <p:nvPr/>
        </p:nvSpPr>
        <p:spPr>
          <a:xfrm>
            <a:off x="361500" y="4019100"/>
            <a:ext cx="4710300" cy="8082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it">
                <a:latin typeface="Calibri"/>
                <a:ea typeface="Calibri"/>
                <a:cs typeface="Calibri"/>
                <a:sym typeface="Calibri"/>
              </a:rPr>
              <a:t>Nota</a:t>
            </a:r>
            <a:br>
              <a:rPr lang="it">
                <a:latin typeface="Calibri"/>
                <a:ea typeface="Calibri"/>
                <a:cs typeface="Calibri"/>
                <a:sym typeface="Calibri"/>
              </a:rPr>
            </a:br>
            <a:r>
              <a:rPr lang="it">
                <a:latin typeface="Calibri"/>
                <a:ea typeface="Calibri"/>
                <a:cs typeface="Calibri"/>
                <a:sym typeface="Calibri"/>
              </a:rPr>
              <a:t>Trascina le singole scene una dopo l’altra, in questo modo crei il flusso del tuo video</a:t>
            </a:r>
          </a:p>
        </p:txBody>
      </p:sp>
      <p:pic>
        <p:nvPicPr>
          <p:cNvPr id="207" name="Shape 20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95325" y="222399"/>
            <a:ext cx="5546650" cy="36842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pic>
      <p:cxnSp>
        <p:nvCxnSpPr>
          <p:cNvPr id="208" name="Shape 208"/>
          <p:cNvCxnSpPr/>
          <p:nvPr/>
        </p:nvCxnSpPr>
        <p:spPr>
          <a:xfrm flipH="1">
            <a:off x="4295425" y="1648050"/>
            <a:ext cx="1914000" cy="12015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lg" w="lg" type="none"/>
            <a:tailEnd len="lg" w="lg" type="triangle"/>
          </a:ln>
        </p:spPr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 txBox="1"/>
          <p:nvPr>
            <p:ph idx="1" type="body"/>
          </p:nvPr>
        </p:nvSpPr>
        <p:spPr>
          <a:xfrm>
            <a:off x="117168" y="95875"/>
            <a:ext cx="7886700" cy="9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buClr>
                <a:srgbClr val="CCCCCC"/>
              </a:buClr>
              <a:buSzPct val="100000"/>
              <a:buFont typeface="Calibri"/>
              <a:buAutoNum type="arabicPeriod"/>
            </a:pPr>
            <a:r>
              <a:rPr lang="it" sz="1400">
                <a:solidFill>
                  <a:srgbClr val="CCCCCC"/>
                </a:solidFill>
              </a:rPr>
              <a:t>Carica i video</a:t>
            </a: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buClr>
                <a:srgbClr val="CCCCCC"/>
              </a:buClr>
              <a:buSzPct val="100000"/>
              <a:buFont typeface="Calibri"/>
              <a:buAutoNum type="arabicPeriod"/>
            </a:pPr>
            <a:r>
              <a:rPr lang="it" sz="1400">
                <a:solidFill>
                  <a:srgbClr val="CCCCCC"/>
                </a:solidFill>
              </a:rPr>
              <a:t>Apri Youtube editor</a:t>
            </a:r>
          </a:p>
          <a:p>
            <a:pPr indent="-317500" lvl="0" marL="457200" marR="0" rtl="0" algn="l">
              <a:lnSpc>
                <a:spcPct val="90000"/>
              </a:lnSpc>
              <a:spcBef>
                <a:spcPts val="0"/>
              </a:spcBef>
              <a:buClr>
                <a:srgbClr val="CCCCCC"/>
              </a:buClr>
              <a:buSzPct val="100000"/>
              <a:buFont typeface="Calibri"/>
              <a:buAutoNum type="arabicPeriod"/>
            </a:pPr>
            <a:r>
              <a:rPr lang="it" sz="1400">
                <a:solidFill>
                  <a:srgbClr val="CCCCCC"/>
                </a:solidFill>
              </a:rPr>
              <a:t>Giustapponi le scene</a:t>
            </a:r>
          </a:p>
          <a:p>
            <a:pPr indent="-381000" lvl="0" marL="457200" marR="0" rtl="0" algn="l">
              <a:lnSpc>
                <a:spcPct val="90000"/>
              </a:lnSpc>
              <a:spcBef>
                <a:spcPts val="0"/>
              </a:spcBef>
              <a:buClr>
                <a:srgbClr val="000000"/>
              </a:buClr>
              <a:buSzPct val="100000"/>
              <a:buAutoNum type="arabicPeriod"/>
            </a:pPr>
            <a:r>
              <a:rPr lang="it" sz="2400">
                <a:solidFill>
                  <a:srgbClr val="000000"/>
                </a:solidFill>
              </a:rPr>
              <a:t>Inserisci le transizioni</a:t>
            </a:r>
          </a:p>
          <a:p>
            <a:pPr indent="-317500" lvl="0" marL="457200" marR="0" rtl="0" algn="l">
              <a:lnSpc>
                <a:spcPct val="90000"/>
              </a:lnSpc>
              <a:spcBef>
                <a:spcPts val="0"/>
              </a:spcBef>
              <a:buClr>
                <a:srgbClr val="B7B7B7"/>
              </a:buClr>
              <a:buSzPct val="100000"/>
              <a:buAutoNum type="arabicPeriod"/>
            </a:pPr>
            <a:r>
              <a:rPr lang="it" sz="1400">
                <a:solidFill>
                  <a:srgbClr val="B7B7B7"/>
                </a:solidFill>
              </a:rPr>
              <a:t>Scegli una colonna sonora</a:t>
            </a:r>
          </a:p>
          <a:p>
            <a:pPr indent="-317500" lvl="0" marL="457200" marR="0" rtl="0" algn="l">
              <a:lnSpc>
                <a:spcPct val="90000"/>
              </a:lnSpc>
              <a:spcBef>
                <a:spcPts val="0"/>
              </a:spcBef>
              <a:buClr>
                <a:srgbClr val="B7B7B7"/>
              </a:buClr>
              <a:buSzPct val="100000"/>
              <a:buAutoNum type="arabicPeriod"/>
            </a:pPr>
            <a:r>
              <a:rPr lang="it" sz="1400">
                <a:solidFill>
                  <a:srgbClr val="B7B7B7"/>
                </a:solidFill>
              </a:rPr>
              <a:t>Aggiunge slide iniziale e crediti</a:t>
            </a:r>
          </a:p>
          <a:p>
            <a:pPr indent="-317500" lvl="0" marL="457200" marR="0" rtl="0" algn="l">
              <a:lnSpc>
                <a:spcPct val="90000"/>
              </a:lnSpc>
              <a:spcBef>
                <a:spcPts val="0"/>
              </a:spcBef>
              <a:buClr>
                <a:srgbClr val="B7B7B7"/>
              </a:buClr>
              <a:buSzPct val="100000"/>
              <a:buAutoNum type="arabicPeriod"/>
            </a:pPr>
            <a:r>
              <a:rPr lang="it" sz="1400">
                <a:solidFill>
                  <a:srgbClr val="B7B7B7"/>
                </a:solidFill>
              </a:rPr>
              <a:t>Pubblica e condividi il video</a:t>
            </a:r>
          </a:p>
        </p:txBody>
      </p:sp>
      <p:sp>
        <p:nvSpPr>
          <p:cNvPr id="214" name="Shape 214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it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  <p:sp>
        <p:nvSpPr>
          <p:cNvPr id="215" name="Shape 215"/>
          <p:cNvSpPr/>
          <p:nvPr/>
        </p:nvSpPr>
        <p:spPr>
          <a:xfrm>
            <a:off x="361500" y="4019100"/>
            <a:ext cx="4710300" cy="8082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it">
                <a:latin typeface="Calibri"/>
                <a:ea typeface="Calibri"/>
                <a:cs typeface="Calibri"/>
                <a:sym typeface="Calibri"/>
              </a:rPr>
              <a:t>Nota</a:t>
            </a:r>
            <a:br>
              <a:rPr lang="it">
                <a:latin typeface="Calibri"/>
                <a:ea typeface="Calibri"/>
                <a:cs typeface="Calibri"/>
                <a:sym typeface="Calibri"/>
              </a:rPr>
            </a:br>
            <a:r>
              <a:rPr lang="it">
                <a:latin typeface="Calibri"/>
                <a:ea typeface="Calibri"/>
                <a:cs typeface="Calibri"/>
                <a:sym typeface="Calibri"/>
              </a:rPr>
              <a:t>Il tasto ▶◀ apre la sezione delle transizioni. Trascina quella che vuoi tra una scena e l’altra.</a:t>
            </a:r>
          </a:p>
        </p:txBody>
      </p:sp>
      <p:pic>
        <p:nvPicPr>
          <p:cNvPr id="216" name="Shape 2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27225" y="233024"/>
            <a:ext cx="5525373" cy="3515674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pic>
      <p:cxnSp>
        <p:nvCxnSpPr>
          <p:cNvPr id="217" name="Shape 217"/>
          <p:cNvCxnSpPr/>
          <p:nvPr/>
        </p:nvCxnSpPr>
        <p:spPr>
          <a:xfrm flipH="1">
            <a:off x="5773350" y="1669325"/>
            <a:ext cx="1914000" cy="12015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lg" w="lg" type="none"/>
            <a:tailEnd len="lg" w="lg" type="triangle"/>
          </a:ln>
        </p:spPr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 txBox="1"/>
          <p:nvPr>
            <p:ph idx="1" type="body"/>
          </p:nvPr>
        </p:nvSpPr>
        <p:spPr>
          <a:xfrm>
            <a:off x="117168" y="95875"/>
            <a:ext cx="7886700" cy="9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buClr>
                <a:srgbClr val="CCCCCC"/>
              </a:buClr>
              <a:buSzPct val="100000"/>
              <a:buFont typeface="Calibri"/>
              <a:buAutoNum type="arabicPeriod"/>
            </a:pPr>
            <a:r>
              <a:rPr lang="it" sz="1400">
                <a:solidFill>
                  <a:srgbClr val="CCCCCC"/>
                </a:solidFill>
              </a:rPr>
              <a:t>Carica i video</a:t>
            </a: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buClr>
                <a:srgbClr val="CCCCCC"/>
              </a:buClr>
              <a:buSzPct val="100000"/>
              <a:buFont typeface="Calibri"/>
              <a:buAutoNum type="arabicPeriod"/>
            </a:pPr>
            <a:r>
              <a:rPr lang="it" sz="1400">
                <a:solidFill>
                  <a:srgbClr val="CCCCCC"/>
                </a:solidFill>
              </a:rPr>
              <a:t>Apri Youtube editor</a:t>
            </a:r>
          </a:p>
          <a:p>
            <a:pPr indent="-317500" lvl="0" marL="457200" marR="0" rtl="0" algn="l">
              <a:lnSpc>
                <a:spcPct val="90000"/>
              </a:lnSpc>
              <a:spcBef>
                <a:spcPts val="0"/>
              </a:spcBef>
              <a:buClr>
                <a:srgbClr val="CCCCCC"/>
              </a:buClr>
              <a:buSzPct val="100000"/>
              <a:buFont typeface="Calibri"/>
              <a:buAutoNum type="arabicPeriod"/>
            </a:pPr>
            <a:r>
              <a:rPr lang="it" sz="1400">
                <a:solidFill>
                  <a:srgbClr val="CCCCCC"/>
                </a:solidFill>
              </a:rPr>
              <a:t>Giustapponi le scene</a:t>
            </a:r>
          </a:p>
          <a:p>
            <a:pPr indent="-317500" lvl="0" marL="457200" marR="0" rtl="0" algn="l">
              <a:lnSpc>
                <a:spcPct val="90000"/>
              </a:lnSpc>
              <a:spcBef>
                <a:spcPts val="0"/>
              </a:spcBef>
              <a:buClr>
                <a:srgbClr val="D9D9D9"/>
              </a:buClr>
              <a:buSzPct val="100000"/>
              <a:buAutoNum type="arabicPeriod"/>
            </a:pPr>
            <a:r>
              <a:rPr lang="it" sz="1400">
                <a:solidFill>
                  <a:srgbClr val="D9D9D9"/>
                </a:solidFill>
              </a:rPr>
              <a:t>Inserisci le transizioni</a:t>
            </a:r>
          </a:p>
          <a:p>
            <a:pPr indent="-381000" lvl="0" marL="457200" marR="0" rtl="0" algn="l">
              <a:lnSpc>
                <a:spcPct val="90000"/>
              </a:lnSpc>
              <a:spcBef>
                <a:spcPts val="0"/>
              </a:spcBef>
              <a:buClr>
                <a:srgbClr val="000000"/>
              </a:buClr>
              <a:buSzPct val="100000"/>
              <a:buAutoNum type="arabicPeriod"/>
            </a:pPr>
            <a:r>
              <a:rPr lang="it" sz="2400">
                <a:solidFill>
                  <a:srgbClr val="000000"/>
                </a:solidFill>
              </a:rPr>
              <a:t>Scegli una colonna </a:t>
            </a:r>
            <a:br>
              <a:rPr lang="it" sz="2400">
                <a:solidFill>
                  <a:srgbClr val="000000"/>
                </a:solidFill>
              </a:rPr>
            </a:br>
            <a:r>
              <a:rPr lang="it" sz="2400">
                <a:solidFill>
                  <a:srgbClr val="000000"/>
                </a:solidFill>
              </a:rPr>
              <a:t>sonora</a:t>
            </a:r>
          </a:p>
          <a:p>
            <a:pPr indent="-317500" lvl="0" marL="457200" marR="0" rtl="0" algn="l">
              <a:lnSpc>
                <a:spcPct val="90000"/>
              </a:lnSpc>
              <a:spcBef>
                <a:spcPts val="0"/>
              </a:spcBef>
              <a:buClr>
                <a:srgbClr val="B7B7B7"/>
              </a:buClr>
              <a:buSzPct val="100000"/>
              <a:buAutoNum type="arabicPeriod"/>
            </a:pPr>
            <a:r>
              <a:rPr lang="it" sz="1400">
                <a:solidFill>
                  <a:srgbClr val="B7B7B7"/>
                </a:solidFill>
              </a:rPr>
              <a:t>Aggiunge slide iniziale e crediti</a:t>
            </a:r>
          </a:p>
          <a:p>
            <a:pPr indent="-317500" lvl="0" marL="457200" marR="0" rtl="0" algn="l">
              <a:lnSpc>
                <a:spcPct val="90000"/>
              </a:lnSpc>
              <a:spcBef>
                <a:spcPts val="0"/>
              </a:spcBef>
              <a:buClr>
                <a:srgbClr val="B7B7B7"/>
              </a:buClr>
              <a:buSzPct val="100000"/>
              <a:buAutoNum type="arabicPeriod"/>
            </a:pPr>
            <a:r>
              <a:rPr lang="it" sz="1400">
                <a:solidFill>
                  <a:srgbClr val="B7B7B7"/>
                </a:solidFill>
              </a:rPr>
              <a:t>Pubblica e condividi il video</a:t>
            </a:r>
          </a:p>
        </p:txBody>
      </p:sp>
      <p:sp>
        <p:nvSpPr>
          <p:cNvPr id="223" name="Shape 223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it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  <p:sp>
        <p:nvSpPr>
          <p:cNvPr id="224" name="Shape 224"/>
          <p:cNvSpPr/>
          <p:nvPr/>
        </p:nvSpPr>
        <p:spPr>
          <a:xfrm>
            <a:off x="370050" y="3762775"/>
            <a:ext cx="4710300" cy="12783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it">
                <a:latin typeface="Calibri"/>
                <a:ea typeface="Calibri"/>
                <a:cs typeface="Calibri"/>
                <a:sym typeface="Calibri"/>
              </a:rPr>
              <a:t>Nota</a:t>
            </a:r>
            <a:br>
              <a:rPr lang="it">
                <a:latin typeface="Calibri"/>
                <a:ea typeface="Calibri"/>
                <a:cs typeface="Calibri"/>
                <a:sym typeface="Calibri"/>
              </a:rPr>
            </a:br>
            <a:r>
              <a:rPr lang="it">
                <a:latin typeface="Calibri"/>
                <a:ea typeface="Calibri"/>
                <a:cs typeface="Calibri"/>
                <a:sym typeface="Calibri"/>
              </a:rPr>
              <a:t>Clicca sulla nota musicale per scegliere una colonna sonora e trascinarla sotto al tuo video. Usa questa seleziona di musica </a:t>
            </a:r>
            <a:r>
              <a:rPr i="1" lang="it">
                <a:latin typeface="Calibri"/>
                <a:ea typeface="Calibri"/>
                <a:cs typeface="Calibri"/>
                <a:sym typeface="Calibri"/>
              </a:rPr>
              <a:t>royalty free </a:t>
            </a:r>
            <a:r>
              <a:rPr lang="it">
                <a:latin typeface="Calibri"/>
                <a:ea typeface="Calibri"/>
                <a:cs typeface="Calibri"/>
                <a:sym typeface="Calibri"/>
              </a:rPr>
              <a:t>per evitare che Youtube cancelli il tuo video per violazione di copyright</a:t>
            </a:r>
          </a:p>
        </p:txBody>
      </p:sp>
      <p:pic>
        <p:nvPicPr>
          <p:cNvPr id="225" name="Shape 2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91000" y="264949"/>
            <a:ext cx="5419075" cy="3321699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pic>
      <p:cxnSp>
        <p:nvCxnSpPr>
          <p:cNvPr id="226" name="Shape 226"/>
          <p:cNvCxnSpPr/>
          <p:nvPr/>
        </p:nvCxnSpPr>
        <p:spPr>
          <a:xfrm flipH="1">
            <a:off x="5186250" y="1930950"/>
            <a:ext cx="1033800" cy="9996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lg" w="lg" type="none"/>
            <a:tailEnd len="lg" w="lg" type="triangle"/>
          </a:ln>
        </p:spPr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" name="Shape 2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87800" y="105778"/>
            <a:ext cx="4224624" cy="2471571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pic>
      <p:sp>
        <p:nvSpPr>
          <p:cNvPr id="232" name="Shape 232"/>
          <p:cNvSpPr txBox="1"/>
          <p:nvPr>
            <p:ph idx="1" type="body"/>
          </p:nvPr>
        </p:nvSpPr>
        <p:spPr>
          <a:xfrm>
            <a:off x="156818" y="105775"/>
            <a:ext cx="7886700" cy="9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buClr>
                <a:srgbClr val="CCCCCC"/>
              </a:buClr>
              <a:buSzPct val="100000"/>
              <a:buFont typeface="Calibri"/>
              <a:buAutoNum type="arabicPeriod"/>
            </a:pPr>
            <a:r>
              <a:rPr lang="it" sz="1400">
                <a:solidFill>
                  <a:srgbClr val="CCCCCC"/>
                </a:solidFill>
              </a:rPr>
              <a:t>Carica i video</a:t>
            </a: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buClr>
                <a:srgbClr val="CCCCCC"/>
              </a:buClr>
              <a:buSzPct val="100000"/>
              <a:buFont typeface="Calibri"/>
              <a:buAutoNum type="arabicPeriod"/>
            </a:pPr>
            <a:r>
              <a:rPr lang="it" sz="1400">
                <a:solidFill>
                  <a:srgbClr val="CCCCCC"/>
                </a:solidFill>
              </a:rPr>
              <a:t>Apri Youtube editor</a:t>
            </a:r>
          </a:p>
          <a:p>
            <a:pPr indent="-317500" lvl="0" marL="457200" marR="0" rtl="0" algn="l">
              <a:lnSpc>
                <a:spcPct val="90000"/>
              </a:lnSpc>
              <a:spcBef>
                <a:spcPts val="0"/>
              </a:spcBef>
              <a:buClr>
                <a:srgbClr val="CCCCCC"/>
              </a:buClr>
              <a:buSzPct val="100000"/>
              <a:buFont typeface="Calibri"/>
              <a:buAutoNum type="arabicPeriod"/>
            </a:pPr>
            <a:r>
              <a:rPr lang="it" sz="1400">
                <a:solidFill>
                  <a:srgbClr val="CCCCCC"/>
                </a:solidFill>
              </a:rPr>
              <a:t>Giustapponi le scene</a:t>
            </a:r>
          </a:p>
          <a:p>
            <a:pPr indent="-317500" lvl="0" marL="457200" marR="0" rtl="0" algn="l">
              <a:lnSpc>
                <a:spcPct val="90000"/>
              </a:lnSpc>
              <a:spcBef>
                <a:spcPts val="0"/>
              </a:spcBef>
              <a:buClr>
                <a:srgbClr val="D9D9D9"/>
              </a:buClr>
              <a:buSzPct val="100000"/>
              <a:buAutoNum type="arabicPeriod"/>
            </a:pPr>
            <a:r>
              <a:rPr lang="it" sz="1400">
                <a:solidFill>
                  <a:srgbClr val="D9D9D9"/>
                </a:solidFill>
              </a:rPr>
              <a:t>Inserisci le transizioni</a:t>
            </a:r>
          </a:p>
          <a:p>
            <a:pPr indent="-317500" lvl="0" marL="457200" marR="0" rtl="0" algn="l">
              <a:lnSpc>
                <a:spcPct val="90000"/>
              </a:lnSpc>
              <a:spcBef>
                <a:spcPts val="0"/>
              </a:spcBef>
              <a:buClr>
                <a:srgbClr val="D9D9D9"/>
              </a:buClr>
              <a:buSzPct val="100000"/>
              <a:buAutoNum type="arabicPeriod"/>
            </a:pPr>
            <a:r>
              <a:rPr lang="it" sz="1400">
                <a:solidFill>
                  <a:srgbClr val="D9D9D9"/>
                </a:solidFill>
              </a:rPr>
              <a:t>Scegli una colonna </a:t>
            </a:r>
            <a:br>
              <a:rPr lang="it" sz="1400">
                <a:solidFill>
                  <a:srgbClr val="D9D9D9"/>
                </a:solidFill>
              </a:rPr>
            </a:br>
            <a:r>
              <a:rPr lang="it" sz="1400">
                <a:solidFill>
                  <a:srgbClr val="D9D9D9"/>
                </a:solidFill>
              </a:rPr>
              <a:t>sonora</a:t>
            </a:r>
          </a:p>
          <a:p>
            <a:pPr indent="-381000" lvl="0" marL="457200" marR="0" rtl="0" algn="l">
              <a:lnSpc>
                <a:spcPct val="90000"/>
              </a:lnSpc>
              <a:spcBef>
                <a:spcPts val="0"/>
              </a:spcBef>
              <a:buClr>
                <a:srgbClr val="000000"/>
              </a:buClr>
              <a:buSzPct val="100000"/>
              <a:buAutoNum type="arabicPeriod"/>
            </a:pPr>
            <a:r>
              <a:rPr lang="it" sz="2400">
                <a:solidFill>
                  <a:srgbClr val="000000"/>
                </a:solidFill>
              </a:rPr>
              <a:t>Aggiungi slide iniziale </a:t>
            </a:r>
            <a:br>
              <a:rPr lang="it" sz="2400">
                <a:solidFill>
                  <a:srgbClr val="000000"/>
                </a:solidFill>
              </a:rPr>
            </a:br>
            <a:r>
              <a:rPr lang="it" sz="2400">
                <a:solidFill>
                  <a:srgbClr val="000000"/>
                </a:solidFill>
              </a:rPr>
              <a:t>e crediti</a:t>
            </a:r>
          </a:p>
          <a:p>
            <a:pPr indent="-317500" lvl="0" marL="457200" marR="0" rtl="0" algn="l">
              <a:lnSpc>
                <a:spcPct val="90000"/>
              </a:lnSpc>
              <a:spcBef>
                <a:spcPts val="0"/>
              </a:spcBef>
              <a:buClr>
                <a:srgbClr val="B7B7B7"/>
              </a:buClr>
              <a:buSzPct val="100000"/>
              <a:buAutoNum type="arabicPeriod"/>
            </a:pPr>
            <a:r>
              <a:rPr lang="it" sz="1400">
                <a:solidFill>
                  <a:srgbClr val="B7B7B7"/>
                </a:solidFill>
              </a:rPr>
              <a:t>Pubblica e condividi il video</a:t>
            </a:r>
          </a:p>
        </p:txBody>
      </p:sp>
      <p:sp>
        <p:nvSpPr>
          <p:cNvPr id="233" name="Shape 233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it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  <p:sp>
        <p:nvSpPr>
          <p:cNvPr id="234" name="Shape 234"/>
          <p:cNvSpPr/>
          <p:nvPr/>
        </p:nvSpPr>
        <p:spPr>
          <a:xfrm>
            <a:off x="251175" y="3001775"/>
            <a:ext cx="3741300" cy="18723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it">
                <a:latin typeface="Calibri"/>
                <a:ea typeface="Calibri"/>
                <a:cs typeface="Calibri"/>
                <a:sym typeface="Calibri"/>
              </a:rPr>
              <a:t>Nota</a:t>
            </a:r>
            <a:br>
              <a:rPr lang="it">
                <a:latin typeface="Calibri"/>
                <a:ea typeface="Calibri"/>
                <a:cs typeface="Calibri"/>
                <a:sym typeface="Calibri"/>
              </a:rPr>
            </a:br>
            <a:r>
              <a:rPr lang="it">
                <a:latin typeface="Calibri"/>
                <a:ea typeface="Calibri"/>
                <a:cs typeface="Calibri"/>
                <a:sym typeface="Calibri"/>
              </a:rPr>
              <a:t>Clicca sulla “a”, trascina in testa o in coda al tuo video il tipo di slide che vuoi e scrivi il </a:t>
            </a:r>
            <a:r>
              <a:rPr lang="it">
                <a:latin typeface="Calibri"/>
                <a:ea typeface="Calibri"/>
                <a:cs typeface="Calibri"/>
                <a:sym typeface="Calibri"/>
              </a:rPr>
              <a:t>testo</a:t>
            </a:r>
            <a:r>
              <a:rPr lang="it">
                <a:latin typeface="Calibri"/>
                <a:ea typeface="Calibri"/>
                <a:cs typeface="Calibri"/>
                <a:sym typeface="Calibri"/>
              </a:rPr>
              <a:t>. </a:t>
            </a:r>
            <a:br>
              <a:rPr lang="it">
                <a:latin typeface="Calibri"/>
                <a:ea typeface="Calibri"/>
                <a:cs typeface="Calibri"/>
                <a:sym typeface="Calibri"/>
              </a:rPr>
            </a:br>
            <a:r>
              <a:rPr lang="it">
                <a:latin typeface="Calibri"/>
                <a:ea typeface="Calibri"/>
                <a:cs typeface="Calibri"/>
                <a:sym typeface="Calibri"/>
              </a:rPr>
              <a:t>Puoi formattare il testo e decidere il colore dello sfondo. </a:t>
            </a:r>
            <a:br>
              <a:rPr lang="it">
                <a:latin typeface="Calibri"/>
                <a:ea typeface="Calibri"/>
                <a:cs typeface="Calibri"/>
                <a:sym typeface="Calibri"/>
              </a:rPr>
            </a:br>
            <a:r>
              <a:rPr lang="it">
                <a:latin typeface="Calibri"/>
                <a:ea typeface="Calibri"/>
                <a:cs typeface="Calibri"/>
                <a:sym typeface="Calibri"/>
              </a:rPr>
              <a:t>Crea così il tuo titolo e la sldies finale con i crediti!</a:t>
            </a:r>
          </a:p>
        </p:txBody>
      </p:sp>
      <p:pic>
        <p:nvPicPr>
          <p:cNvPr id="235" name="Shape 2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24075" y="2071700"/>
            <a:ext cx="4224629" cy="2420398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pic>
      <p:cxnSp>
        <p:nvCxnSpPr>
          <p:cNvPr id="236" name="Shape 236"/>
          <p:cNvCxnSpPr/>
          <p:nvPr/>
        </p:nvCxnSpPr>
        <p:spPr>
          <a:xfrm flipH="1">
            <a:off x="7083400" y="920475"/>
            <a:ext cx="463800" cy="25173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lg" w="lg" type="none"/>
            <a:tailEnd len="lg" w="lg" type="triangle"/>
          </a:ln>
        </p:spPr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 txBox="1"/>
          <p:nvPr>
            <p:ph idx="1" type="body"/>
          </p:nvPr>
        </p:nvSpPr>
        <p:spPr>
          <a:xfrm>
            <a:off x="156818" y="105775"/>
            <a:ext cx="7886700" cy="9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buClr>
                <a:srgbClr val="CCCCCC"/>
              </a:buClr>
              <a:buSzPct val="100000"/>
              <a:buFont typeface="Calibri"/>
              <a:buAutoNum type="arabicPeriod"/>
            </a:pPr>
            <a:r>
              <a:rPr lang="it" sz="1400">
                <a:solidFill>
                  <a:srgbClr val="CCCCCC"/>
                </a:solidFill>
              </a:rPr>
              <a:t>Carica i video</a:t>
            </a: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buClr>
                <a:srgbClr val="CCCCCC"/>
              </a:buClr>
              <a:buSzPct val="100000"/>
              <a:buFont typeface="Calibri"/>
              <a:buAutoNum type="arabicPeriod"/>
            </a:pPr>
            <a:r>
              <a:rPr lang="it" sz="1400">
                <a:solidFill>
                  <a:srgbClr val="CCCCCC"/>
                </a:solidFill>
              </a:rPr>
              <a:t>Apri Youtube editor</a:t>
            </a:r>
          </a:p>
          <a:p>
            <a:pPr indent="-317500" lvl="0" marL="457200" marR="0" rtl="0" algn="l">
              <a:lnSpc>
                <a:spcPct val="90000"/>
              </a:lnSpc>
              <a:spcBef>
                <a:spcPts val="0"/>
              </a:spcBef>
              <a:buClr>
                <a:srgbClr val="CCCCCC"/>
              </a:buClr>
              <a:buSzPct val="100000"/>
              <a:buFont typeface="Calibri"/>
              <a:buAutoNum type="arabicPeriod"/>
            </a:pPr>
            <a:r>
              <a:rPr lang="it" sz="1400">
                <a:solidFill>
                  <a:srgbClr val="CCCCCC"/>
                </a:solidFill>
              </a:rPr>
              <a:t>Giustapponi le scene</a:t>
            </a:r>
          </a:p>
          <a:p>
            <a:pPr indent="-317500" lvl="0" marL="457200" marR="0" rtl="0" algn="l">
              <a:lnSpc>
                <a:spcPct val="90000"/>
              </a:lnSpc>
              <a:spcBef>
                <a:spcPts val="0"/>
              </a:spcBef>
              <a:buClr>
                <a:srgbClr val="D9D9D9"/>
              </a:buClr>
              <a:buSzPct val="100000"/>
              <a:buAutoNum type="arabicPeriod"/>
            </a:pPr>
            <a:r>
              <a:rPr lang="it" sz="1400">
                <a:solidFill>
                  <a:srgbClr val="D9D9D9"/>
                </a:solidFill>
              </a:rPr>
              <a:t>Inserisci le transizioni</a:t>
            </a:r>
          </a:p>
          <a:p>
            <a:pPr indent="-317500" lvl="0" marL="457200" marR="0" rtl="0" algn="l">
              <a:lnSpc>
                <a:spcPct val="90000"/>
              </a:lnSpc>
              <a:spcBef>
                <a:spcPts val="0"/>
              </a:spcBef>
              <a:buClr>
                <a:srgbClr val="D9D9D9"/>
              </a:buClr>
              <a:buSzPct val="100000"/>
              <a:buAutoNum type="arabicPeriod"/>
            </a:pPr>
            <a:r>
              <a:rPr lang="it" sz="1400">
                <a:solidFill>
                  <a:srgbClr val="D9D9D9"/>
                </a:solidFill>
              </a:rPr>
              <a:t>Scegli una colonna </a:t>
            </a:r>
            <a:br>
              <a:rPr lang="it" sz="1400">
                <a:solidFill>
                  <a:srgbClr val="D9D9D9"/>
                </a:solidFill>
              </a:rPr>
            </a:br>
            <a:r>
              <a:rPr lang="it" sz="1400">
                <a:solidFill>
                  <a:srgbClr val="D9D9D9"/>
                </a:solidFill>
              </a:rPr>
              <a:t>sonora</a:t>
            </a:r>
          </a:p>
          <a:p>
            <a:pPr indent="-317500" lvl="0" marL="457200" marR="0" rtl="0" algn="l">
              <a:lnSpc>
                <a:spcPct val="90000"/>
              </a:lnSpc>
              <a:spcBef>
                <a:spcPts val="0"/>
              </a:spcBef>
              <a:buClr>
                <a:srgbClr val="D9D9D9"/>
              </a:buClr>
              <a:buSzPct val="100000"/>
              <a:buAutoNum type="arabicPeriod"/>
            </a:pPr>
            <a:r>
              <a:rPr lang="it" sz="1400">
                <a:solidFill>
                  <a:srgbClr val="D9D9D9"/>
                </a:solidFill>
              </a:rPr>
              <a:t>Aggiungi slide iniziale e crediti</a:t>
            </a:r>
          </a:p>
          <a:p>
            <a:pPr indent="-381000" lvl="0" marL="457200" marR="0" rtl="0" algn="l">
              <a:lnSpc>
                <a:spcPct val="90000"/>
              </a:lnSpc>
              <a:spcBef>
                <a:spcPts val="0"/>
              </a:spcBef>
              <a:buClr>
                <a:srgbClr val="000000"/>
              </a:buClr>
              <a:buSzPct val="100000"/>
              <a:buAutoNum type="arabicPeriod"/>
            </a:pPr>
            <a:r>
              <a:rPr lang="it" sz="2400">
                <a:solidFill>
                  <a:srgbClr val="000000"/>
                </a:solidFill>
              </a:rPr>
              <a:t>Pubblica e condividi il video #1</a:t>
            </a:r>
          </a:p>
        </p:txBody>
      </p:sp>
      <p:sp>
        <p:nvSpPr>
          <p:cNvPr id="242" name="Shape 242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it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  <p:sp>
        <p:nvSpPr>
          <p:cNvPr id="243" name="Shape 243"/>
          <p:cNvSpPr/>
          <p:nvPr/>
        </p:nvSpPr>
        <p:spPr>
          <a:xfrm>
            <a:off x="251175" y="3932375"/>
            <a:ext cx="6673800" cy="941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it">
                <a:latin typeface="Calibri"/>
                <a:ea typeface="Calibri"/>
                <a:cs typeface="Calibri"/>
                <a:sym typeface="Calibri"/>
              </a:rPr>
              <a:t>Nota</a:t>
            </a:r>
            <a:br>
              <a:rPr lang="it">
                <a:latin typeface="Calibri"/>
                <a:ea typeface="Calibri"/>
                <a:cs typeface="Calibri"/>
                <a:sym typeface="Calibri"/>
              </a:rPr>
            </a:br>
            <a:r>
              <a:rPr lang="it">
                <a:latin typeface="Calibri"/>
                <a:ea typeface="Calibri"/>
                <a:cs typeface="Calibri"/>
                <a:sym typeface="Calibri"/>
              </a:rPr>
              <a:t>Ora che hai finito, clicca su CREA VIDEO per avviare la creazione del tuo video. Lo ritroverai nel tuo canale!</a:t>
            </a:r>
          </a:p>
        </p:txBody>
      </p:sp>
      <p:cxnSp>
        <p:nvCxnSpPr>
          <p:cNvPr id="244" name="Shape 244"/>
          <p:cNvCxnSpPr/>
          <p:nvPr/>
        </p:nvCxnSpPr>
        <p:spPr>
          <a:xfrm>
            <a:off x="6041350" y="930375"/>
            <a:ext cx="1438200" cy="12591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lg" w="lg" type="none"/>
            <a:tailEnd len="lg" w="lg" type="triangle"/>
          </a:ln>
        </p:spPr>
      </p:cxnSp>
      <p:pic>
        <p:nvPicPr>
          <p:cNvPr id="245" name="Shape 2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6824" y="2267425"/>
            <a:ext cx="8113699" cy="11040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 txBox="1"/>
          <p:nvPr>
            <p:ph idx="1" type="body"/>
          </p:nvPr>
        </p:nvSpPr>
        <p:spPr>
          <a:xfrm>
            <a:off x="156818" y="105775"/>
            <a:ext cx="7886700" cy="9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buClr>
                <a:srgbClr val="CCCCCC"/>
              </a:buClr>
              <a:buSzPct val="100000"/>
              <a:buFont typeface="Calibri"/>
              <a:buAutoNum type="arabicPeriod"/>
            </a:pPr>
            <a:r>
              <a:rPr lang="it" sz="1400">
                <a:solidFill>
                  <a:srgbClr val="CCCCCC"/>
                </a:solidFill>
              </a:rPr>
              <a:t>Carica i video</a:t>
            </a: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buClr>
                <a:srgbClr val="CCCCCC"/>
              </a:buClr>
              <a:buSzPct val="100000"/>
              <a:buFont typeface="Calibri"/>
              <a:buAutoNum type="arabicPeriod"/>
            </a:pPr>
            <a:r>
              <a:rPr lang="it" sz="1400">
                <a:solidFill>
                  <a:srgbClr val="CCCCCC"/>
                </a:solidFill>
              </a:rPr>
              <a:t>Apri Youtube editor</a:t>
            </a:r>
          </a:p>
          <a:p>
            <a:pPr indent="-317500" lvl="0" marL="457200" marR="0" rtl="0" algn="l">
              <a:lnSpc>
                <a:spcPct val="90000"/>
              </a:lnSpc>
              <a:spcBef>
                <a:spcPts val="0"/>
              </a:spcBef>
              <a:buClr>
                <a:srgbClr val="CCCCCC"/>
              </a:buClr>
              <a:buSzPct val="100000"/>
              <a:buFont typeface="Calibri"/>
              <a:buAutoNum type="arabicPeriod"/>
            </a:pPr>
            <a:r>
              <a:rPr lang="it" sz="1400">
                <a:solidFill>
                  <a:srgbClr val="CCCCCC"/>
                </a:solidFill>
              </a:rPr>
              <a:t>Giustapponi le scene</a:t>
            </a:r>
          </a:p>
          <a:p>
            <a:pPr indent="-317500" lvl="0" marL="457200" marR="0" rtl="0" algn="l">
              <a:lnSpc>
                <a:spcPct val="90000"/>
              </a:lnSpc>
              <a:spcBef>
                <a:spcPts val="0"/>
              </a:spcBef>
              <a:buClr>
                <a:srgbClr val="D9D9D9"/>
              </a:buClr>
              <a:buSzPct val="100000"/>
              <a:buAutoNum type="arabicPeriod"/>
            </a:pPr>
            <a:r>
              <a:rPr lang="it" sz="1400">
                <a:solidFill>
                  <a:srgbClr val="D9D9D9"/>
                </a:solidFill>
              </a:rPr>
              <a:t>Inserisci le transizioni</a:t>
            </a:r>
          </a:p>
          <a:p>
            <a:pPr indent="-317500" lvl="0" marL="457200" marR="0" rtl="0" algn="l">
              <a:lnSpc>
                <a:spcPct val="90000"/>
              </a:lnSpc>
              <a:spcBef>
                <a:spcPts val="0"/>
              </a:spcBef>
              <a:buClr>
                <a:srgbClr val="D9D9D9"/>
              </a:buClr>
              <a:buSzPct val="100000"/>
              <a:buAutoNum type="arabicPeriod"/>
            </a:pPr>
            <a:r>
              <a:rPr lang="it" sz="1400">
                <a:solidFill>
                  <a:srgbClr val="D9D9D9"/>
                </a:solidFill>
              </a:rPr>
              <a:t>Scegli una colonna </a:t>
            </a:r>
            <a:br>
              <a:rPr lang="it" sz="1400">
                <a:solidFill>
                  <a:srgbClr val="D9D9D9"/>
                </a:solidFill>
              </a:rPr>
            </a:br>
            <a:r>
              <a:rPr lang="it" sz="1400">
                <a:solidFill>
                  <a:srgbClr val="D9D9D9"/>
                </a:solidFill>
              </a:rPr>
              <a:t>sonora</a:t>
            </a:r>
          </a:p>
          <a:p>
            <a:pPr indent="-317500" lvl="0" marL="457200" marR="0" rtl="0" algn="l">
              <a:lnSpc>
                <a:spcPct val="90000"/>
              </a:lnSpc>
              <a:spcBef>
                <a:spcPts val="0"/>
              </a:spcBef>
              <a:buClr>
                <a:srgbClr val="D9D9D9"/>
              </a:buClr>
              <a:buSzPct val="100000"/>
              <a:buAutoNum type="arabicPeriod"/>
            </a:pPr>
            <a:r>
              <a:rPr lang="it" sz="1400">
                <a:solidFill>
                  <a:srgbClr val="D9D9D9"/>
                </a:solidFill>
              </a:rPr>
              <a:t>Aggiungi slide iniziale e crediti</a:t>
            </a:r>
          </a:p>
          <a:p>
            <a:pPr indent="-381000" lvl="0" marL="457200" marR="0" rtl="0" algn="l">
              <a:lnSpc>
                <a:spcPct val="90000"/>
              </a:lnSpc>
              <a:spcBef>
                <a:spcPts val="0"/>
              </a:spcBef>
              <a:buClr>
                <a:srgbClr val="000000"/>
              </a:buClr>
              <a:buSzPct val="100000"/>
              <a:buAutoNum type="arabicPeriod"/>
            </a:pPr>
            <a:r>
              <a:rPr lang="it" sz="2400">
                <a:solidFill>
                  <a:srgbClr val="000000"/>
                </a:solidFill>
              </a:rPr>
              <a:t>Pubblica e </a:t>
            </a:r>
            <a:br>
              <a:rPr lang="it" sz="2400">
                <a:solidFill>
                  <a:srgbClr val="000000"/>
                </a:solidFill>
              </a:rPr>
            </a:br>
            <a:r>
              <a:rPr lang="it" sz="2400">
                <a:solidFill>
                  <a:srgbClr val="000000"/>
                </a:solidFill>
              </a:rPr>
              <a:t>condividi il video #2</a:t>
            </a:r>
          </a:p>
        </p:txBody>
      </p:sp>
      <p:sp>
        <p:nvSpPr>
          <p:cNvPr id="251" name="Shape 251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it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  <p:sp>
        <p:nvSpPr>
          <p:cNvPr id="252" name="Shape 252"/>
          <p:cNvSpPr/>
          <p:nvPr/>
        </p:nvSpPr>
        <p:spPr>
          <a:xfrm>
            <a:off x="251175" y="3932375"/>
            <a:ext cx="6673800" cy="941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it">
                <a:latin typeface="Calibri"/>
                <a:ea typeface="Calibri"/>
                <a:cs typeface="Calibri"/>
                <a:sym typeface="Calibri"/>
              </a:rPr>
              <a:t>Nota</a:t>
            </a:r>
            <a:br>
              <a:rPr lang="it">
                <a:latin typeface="Calibri"/>
                <a:ea typeface="Calibri"/>
                <a:cs typeface="Calibri"/>
                <a:sym typeface="Calibri"/>
              </a:rPr>
            </a:br>
            <a:r>
              <a:rPr lang="it">
                <a:latin typeface="Calibri"/>
                <a:ea typeface="Calibri"/>
                <a:cs typeface="Calibri"/>
                <a:sym typeface="Calibri"/>
              </a:rPr>
              <a:t>Da “Gestione video” puoi trovare l’URL diretto del tuo video, per condividerlo sui social. E puoi anche decidere se renderlo pubblico per tutti o “non in elenco”, ovvero visibile solo a chi riceverà l’URL che lo identifica. </a:t>
            </a:r>
          </a:p>
        </p:txBody>
      </p:sp>
      <p:cxnSp>
        <p:nvCxnSpPr>
          <p:cNvPr id="253" name="Shape 253"/>
          <p:cNvCxnSpPr/>
          <p:nvPr/>
        </p:nvCxnSpPr>
        <p:spPr>
          <a:xfrm>
            <a:off x="6051275" y="841225"/>
            <a:ext cx="1438200" cy="12591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lg" w="lg" type="none"/>
            <a:tailEnd len="lg" w="lg" type="triangle"/>
          </a:ln>
        </p:spPr>
      </p:cxnSp>
      <p:pic>
        <p:nvPicPr>
          <p:cNvPr id="254" name="Shape 2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84150" y="105775"/>
            <a:ext cx="5584475" cy="3440875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pic>
      <p:cxnSp>
        <p:nvCxnSpPr>
          <p:cNvPr id="255" name="Shape 255"/>
          <p:cNvCxnSpPr/>
          <p:nvPr/>
        </p:nvCxnSpPr>
        <p:spPr>
          <a:xfrm>
            <a:off x="5268625" y="194925"/>
            <a:ext cx="2458800" cy="11820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256" name="Shape 256"/>
          <p:cNvCxnSpPr/>
          <p:nvPr/>
        </p:nvCxnSpPr>
        <p:spPr>
          <a:xfrm flipH="1">
            <a:off x="7830350" y="1753500"/>
            <a:ext cx="966900" cy="4965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lg" w="lg" type="none"/>
            <a:tailEnd len="lg" w="lg" type="triangle"/>
          </a:ln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/>
          <p:nvPr>
            <p:ph type="title"/>
          </p:nvPr>
        </p:nvSpPr>
        <p:spPr>
          <a:xfrm>
            <a:off x="388541" y="244436"/>
            <a:ext cx="7886700" cy="53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rgbClr val="FF0000"/>
              </a:buClr>
              <a:buSzPct val="25000"/>
              <a:buFont typeface="Arial"/>
              <a:buNone/>
            </a:pPr>
            <a:r>
              <a:rPr i="0" lang="it" sz="4400" u="none" cap="none" strike="noStrike">
                <a:solidFill>
                  <a:srgbClr val="FF0000"/>
                </a:solidFill>
              </a:rPr>
              <a:t>Il montaggio</a:t>
            </a:r>
          </a:p>
        </p:txBody>
      </p:sp>
      <p:sp>
        <p:nvSpPr>
          <p:cNvPr id="142" name="Shape 142"/>
          <p:cNvSpPr txBox="1"/>
          <p:nvPr>
            <p:ph idx="1" type="body"/>
          </p:nvPr>
        </p:nvSpPr>
        <p:spPr>
          <a:xfrm>
            <a:off x="297361" y="939324"/>
            <a:ext cx="7886700" cy="65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i="0" lang="it" sz="2400" u="none" cap="none" strike="noStrike">
                <a:solidFill>
                  <a:schemeClr val="dk1"/>
                </a:solidFill>
              </a:rPr>
              <a:t> </a:t>
            </a:r>
            <a:r>
              <a:rPr lang="it" sz="2400"/>
              <a:t>Il montaggio è la costruzione di una sequenza ordinata di </a:t>
            </a:r>
          </a:p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it" sz="2400"/>
              <a:t>immagini, suoni, parole, musiche. </a:t>
            </a:r>
          </a:p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it" sz="2400"/>
              <a:t>Un vero e proprio </a:t>
            </a:r>
            <a:r>
              <a:rPr i="1" lang="it" sz="2400"/>
              <a:t>taglia &amp; cuci </a:t>
            </a:r>
            <a:r>
              <a:rPr lang="it" sz="2400"/>
              <a:t>del materiale visivo e sonoro</a:t>
            </a:r>
          </a:p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it" sz="2400"/>
              <a:t>che hai preparato e quindi raccolto.</a:t>
            </a:r>
            <a:br>
              <a:rPr lang="it" sz="2400"/>
            </a:br>
          </a:p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i="0" lang="it" sz="2400" u="none" cap="none" strike="noStrike">
                <a:solidFill>
                  <a:schemeClr val="dk1"/>
                </a:solidFill>
              </a:rPr>
              <a:t>Con il </a:t>
            </a:r>
            <a:r>
              <a:rPr b="1" i="0" lang="it" sz="2400" u="none" cap="none" strike="noStrike">
                <a:solidFill>
                  <a:schemeClr val="dk1"/>
                </a:solidFill>
              </a:rPr>
              <a:t>montaggio </a:t>
            </a:r>
          </a:p>
          <a:p>
            <a:pPr indent="-381000" lvl="0" marL="457200" marR="0" rtl="0" algn="l">
              <a:lnSpc>
                <a:spcPct val="90000"/>
              </a:lnSpc>
              <a:spcBef>
                <a:spcPts val="0"/>
              </a:spcBef>
              <a:buSzPct val="100000"/>
              <a:buFont typeface="Calibri"/>
            </a:pPr>
            <a:r>
              <a:rPr i="0" lang="it" sz="2400" u="none" cap="none" strike="noStrike">
                <a:solidFill>
                  <a:schemeClr val="dk1"/>
                </a:solidFill>
              </a:rPr>
              <a:t>ricomponi le tue riprese</a:t>
            </a:r>
            <a:r>
              <a:rPr lang="it" sz="2400"/>
              <a:t> in un flusso unico</a:t>
            </a:r>
          </a:p>
          <a:p>
            <a:pPr indent="-381000" lvl="0" marL="457200" marR="0" rtl="0" algn="l">
              <a:lnSpc>
                <a:spcPct val="90000"/>
              </a:lnSpc>
              <a:spcBef>
                <a:spcPts val="0"/>
              </a:spcBef>
              <a:buSzPct val="100000"/>
              <a:buFont typeface="Calibri"/>
            </a:pPr>
            <a:r>
              <a:rPr lang="it" sz="2400"/>
              <a:t>puoi aggiungere una colonna sonora</a:t>
            </a:r>
          </a:p>
          <a:p>
            <a:pPr indent="-381000" lvl="0" marL="457200" marR="0" rtl="0" algn="l">
              <a:lnSpc>
                <a:spcPct val="90000"/>
              </a:lnSpc>
              <a:spcBef>
                <a:spcPts val="0"/>
              </a:spcBef>
              <a:buSzPct val="100000"/>
              <a:buFont typeface="Calibri"/>
            </a:pPr>
            <a:r>
              <a:rPr lang="it" sz="2400"/>
              <a:t>transizione tra una scena e l’altra </a:t>
            </a:r>
          </a:p>
          <a:p>
            <a:pPr indent="-381000" lvl="0" marL="457200" marR="0" rtl="0" algn="l">
              <a:lnSpc>
                <a:spcPct val="90000"/>
              </a:lnSpc>
              <a:spcBef>
                <a:spcPts val="0"/>
              </a:spcBef>
              <a:buSzPct val="100000"/>
              <a:buFont typeface="Calibri"/>
            </a:pPr>
            <a:r>
              <a:rPr lang="it" sz="2400"/>
              <a:t>una slide iniziale con il titolo e una finale con i crediti</a:t>
            </a:r>
          </a:p>
        </p:txBody>
      </p:sp>
      <p:sp>
        <p:nvSpPr>
          <p:cNvPr id="143" name="Shape 143"/>
          <p:cNvSpPr txBox="1"/>
          <p:nvPr>
            <p:ph idx="12" type="sldNum"/>
          </p:nvPr>
        </p:nvSpPr>
        <p:spPr>
          <a:xfrm>
            <a:off x="6457950" y="4767263"/>
            <a:ext cx="2057400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it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/>
          <p:nvPr>
            <p:ph type="title"/>
          </p:nvPr>
        </p:nvSpPr>
        <p:spPr>
          <a:xfrm>
            <a:off x="236647" y="125955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rgbClr val="FF0000"/>
              </a:buClr>
              <a:buSzPct val="25000"/>
              <a:buFont typeface="Arial"/>
              <a:buNone/>
            </a:pPr>
            <a:r>
              <a:rPr i="0" lang="it" sz="4400" u="none" cap="none" strike="noStrike">
                <a:solidFill>
                  <a:srgbClr val="FF0000"/>
                </a:solidFill>
              </a:rPr>
              <a:t>Un esempio di montaggio</a:t>
            </a:r>
          </a:p>
        </p:txBody>
      </p:sp>
      <p:pic>
        <p:nvPicPr>
          <p:cNvPr id="149" name="Shape 1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0375" y="1505639"/>
            <a:ext cx="7244700" cy="2407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Shape 150"/>
          <p:cNvSpPr txBox="1"/>
          <p:nvPr>
            <p:ph idx="12" type="sldNum"/>
          </p:nvPr>
        </p:nvSpPr>
        <p:spPr>
          <a:xfrm>
            <a:off x="6457950" y="4767263"/>
            <a:ext cx="2057400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it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  <p:sp>
        <p:nvSpPr>
          <p:cNvPr id="151" name="Shape 151"/>
          <p:cNvSpPr/>
          <p:nvPr/>
        </p:nvSpPr>
        <p:spPr>
          <a:xfrm>
            <a:off x="7975225" y="1759825"/>
            <a:ext cx="816000" cy="432000"/>
          </a:xfrm>
          <a:prstGeom prst="wedgeRoundRectCallout">
            <a:avLst>
              <a:gd fmla="val -124504" name="adj1"/>
              <a:gd fmla="val 113872" name="adj2"/>
              <a:gd fmla="val 0" name="adj3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it">
                <a:latin typeface="Calibri"/>
                <a:ea typeface="Calibri"/>
                <a:cs typeface="Calibri"/>
                <a:sym typeface="Calibri"/>
              </a:rPr>
              <a:t>video</a:t>
            </a:r>
          </a:p>
        </p:txBody>
      </p:sp>
      <p:sp>
        <p:nvSpPr>
          <p:cNvPr id="152" name="Shape 152"/>
          <p:cNvSpPr/>
          <p:nvPr/>
        </p:nvSpPr>
        <p:spPr>
          <a:xfrm>
            <a:off x="440375" y="2480175"/>
            <a:ext cx="816000" cy="432000"/>
          </a:xfrm>
          <a:prstGeom prst="wedgeRoundRectCallout">
            <a:avLst>
              <a:gd fmla="val 170515" name="adj1"/>
              <a:gd fmla="val 68409" name="adj2"/>
              <a:gd fmla="val 0" name="adj3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it">
                <a:latin typeface="Calibri"/>
                <a:ea typeface="Calibri"/>
                <a:cs typeface="Calibri"/>
                <a:sym typeface="Calibri"/>
              </a:rPr>
              <a:t>video</a:t>
            </a:r>
          </a:p>
        </p:txBody>
      </p:sp>
      <p:sp>
        <p:nvSpPr>
          <p:cNvPr id="153" name="Shape 153"/>
          <p:cNvSpPr/>
          <p:nvPr/>
        </p:nvSpPr>
        <p:spPr>
          <a:xfrm>
            <a:off x="5680275" y="4124087"/>
            <a:ext cx="816000" cy="432000"/>
          </a:xfrm>
          <a:prstGeom prst="wedgeRoundRectCallout">
            <a:avLst>
              <a:gd fmla="val -104997" name="adj1"/>
              <a:gd fmla="val -149175" name="adj2"/>
              <a:gd fmla="val 0" name="adj3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it">
                <a:latin typeface="Calibri"/>
                <a:ea typeface="Calibri"/>
                <a:cs typeface="Calibri"/>
                <a:sym typeface="Calibri"/>
              </a:rPr>
              <a:t>audio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/>
          <p:nvPr>
            <p:ph type="title"/>
          </p:nvPr>
        </p:nvSpPr>
        <p:spPr>
          <a:xfrm>
            <a:off x="608012" y="229704"/>
            <a:ext cx="7886700" cy="53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rgbClr val="FF0000"/>
              </a:buClr>
              <a:buSzPct val="25000"/>
              <a:buFont typeface="Arial"/>
              <a:buNone/>
            </a:pPr>
            <a:r>
              <a:rPr i="0" lang="it" sz="4400" u="none" cap="none" strike="noStrike">
                <a:solidFill>
                  <a:srgbClr val="FF0000"/>
                </a:solidFill>
              </a:rPr>
              <a:t>Alcune regole di montaggio (1)</a:t>
            </a:r>
          </a:p>
        </p:txBody>
      </p:sp>
      <p:sp>
        <p:nvSpPr>
          <p:cNvPr id="159" name="Shape 159"/>
          <p:cNvSpPr txBox="1"/>
          <p:nvPr>
            <p:ph idx="1" type="body"/>
          </p:nvPr>
        </p:nvSpPr>
        <p:spPr>
          <a:xfrm>
            <a:off x="608012" y="1091802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4572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b="1" i="0" lang="it" sz="2800" u="none" cap="none" strike="noStrike">
                <a:solidFill>
                  <a:schemeClr val="dk1"/>
                </a:solidFill>
              </a:rPr>
              <a:t>Alternare</a:t>
            </a:r>
            <a:r>
              <a:rPr i="0" lang="it" sz="2800" u="none" cap="none" strike="noStrike">
                <a:solidFill>
                  <a:schemeClr val="dk1"/>
                </a:solidFill>
              </a:rPr>
              <a:t> le varie ripres</a:t>
            </a:r>
            <a:r>
              <a:rPr lang="it"/>
              <a:t>e</a:t>
            </a:r>
            <a:r>
              <a:rPr i="0" lang="it" sz="2800" u="none" cap="none" strike="noStrike">
                <a:solidFill>
                  <a:schemeClr val="dk1"/>
                </a:solidFill>
              </a:rPr>
              <a:t>.</a:t>
            </a:r>
          </a:p>
          <a:p>
            <a: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it"/>
              <a:t>Fare in modo che le </a:t>
            </a:r>
            <a:r>
              <a:rPr i="0" lang="it" sz="2800" u="none" cap="none" strike="noStrike">
                <a:solidFill>
                  <a:schemeClr val="dk1"/>
                </a:solidFill>
              </a:rPr>
              <a:t>scene si susseguano con una certa </a:t>
            </a:r>
            <a:r>
              <a:rPr b="1" i="0" lang="it" sz="2800" u="none" cap="none" strike="noStrike">
                <a:solidFill>
                  <a:schemeClr val="dk1"/>
                </a:solidFill>
              </a:rPr>
              <a:t>fluidità</a:t>
            </a:r>
            <a:r>
              <a:rPr i="0" lang="it" sz="2800" u="none" cap="none" strike="noStrike">
                <a:solidFill>
                  <a:schemeClr val="dk1"/>
                </a:solidFill>
              </a:rPr>
              <a:t>: ciò consent</a:t>
            </a:r>
            <a:r>
              <a:rPr lang="it"/>
              <a:t>e</a:t>
            </a:r>
            <a:r>
              <a:rPr i="0" lang="it" sz="2800" u="none" cap="none" strike="noStrike">
                <a:solidFill>
                  <a:schemeClr val="dk1"/>
                </a:solidFill>
              </a:rPr>
              <a:t> di non esagerare con le dissolvenze per giustificare passaggi fra immagini dello stesso tipo e molto simili, che sono difficili da mettere in sequenza senza dissolverle.  </a:t>
            </a:r>
          </a:p>
          <a:p>
            <a:pPr indent="-457200" lvl="0" marL="4572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Calibri"/>
              <a:buNone/>
            </a:pPr>
            <a:r>
              <a:t/>
            </a:r>
            <a:endParaRPr i="0" sz="2800" u="none" cap="none" strike="noStrike">
              <a:solidFill>
                <a:schemeClr val="dk1"/>
              </a:solidFill>
            </a:endParaRPr>
          </a:p>
        </p:txBody>
      </p:sp>
      <p:sp>
        <p:nvSpPr>
          <p:cNvPr id="160" name="Shape 160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it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/>
          <p:nvPr>
            <p:ph type="title"/>
          </p:nvPr>
        </p:nvSpPr>
        <p:spPr>
          <a:xfrm>
            <a:off x="608012" y="229704"/>
            <a:ext cx="7886700" cy="5347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rgbClr val="FF0000"/>
              </a:buClr>
              <a:buSzPct val="25000"/>
              <a:buFont typeface="Arial"/>
              <a:buNone/>
            </a:pPr>
            <a:r>
              <a:rPr i="0" lang="it" sz="4400" u="none" cap="none" strike="noStrike">
                <a:solidFill>
                  <a:srgbClr val="FF0000"/>
                </a:solidFill>
              </a:rPr>
              <a:t>Alcune regole di montaggio (2)</a:t>
            </a:r>
          </a:p>
        </p:txBody>
      </p:sp>
      <p:sp>
        <p:nvSpPr>
          <p:cNvPr id="166" name="Shape 166"/>
          <p:cNvSpPr txBox="1"/>
          <p:nvPr>
            <p:ph idx="1" type="body"/>
          </p:nvPr>
        </p:nvSpPr>
        <p:spPr>
          <a:xfrm>
            <a:off x="608012" y="952536"/>
            <a:ext cx="7886700" cy="32635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514350" lvl="0" marL="5143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AutoNum type="arabicPeriod" startAt="3"/>
            </a:pPr>
            <a:r>
              <a:rPr i="0" lang="it" sz="2800" u="none" cap="none" strike="noStrike">
                <a:solidFill>
                  <a:schemeClr val="dk1"/>
                </a:solidFill>
              </a:rPr>
              <a:t>Evitare tagli improvvisi e assicura</a:t>
            </a:r>
            <a:r>
              <a:rPr lang="it"/>
              <a:t>rsi</a:t>
            </a:r>
            <a:r>
              <a:rPr i="0" lang="it" sz="2800" u="none" cap="none" strike="noStrike">
                <a:solidFill>
                  <a:schemeClr val="dk1"/>
                </a:solidFill>
              </a:rPr>
              <a:t> che i passaggi visivi e sonori siano </a:t>
            </a:r>
            <a:r>
              <a:rPr b="1" i="0" lang="it" sz="2800" u="none" cap="none" strike="noStrike">
                <a:solidFill>
                  <a:schemeClr val="dk1"/>
                </a:solidFill>
              </a:rPr>
              <a:t>uniformi</a:t>
            </a:r>
            <a:r>
              <a:rPr i="0" lang="it" sz="2800" u="none" cap="none" strike="noStrike">
                <a:solidFill>
                  <a:schemeClr val="dk1"/>
                </a:solidFill>
              </a:rPr>
              <a:t>.</a:t>
            </a:r>
          </a:p>
          <a:p>
            <a: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AutoNum type="arabicPeriod" startAt="3"/>
            </a:pPr>
            <a:r>
              <a:rPr i="0" lang="it" sz="2800" u="none" cap="none" strike="noStrike">
                <a:solidFill>
                  <a:schemeClr val="dk1"/>
                </a:solidFill>
              </a:rPr>
              <a:t>Alternare riprese </a:t>
            </a:r>
            <a:r>
              <a:rPr b="1" i="0" lang="it" sz="2800" u="none" cap="none" strike="noStrike">
                <a:solidFill>
                  <a:schemeClr val="dk1"/>
                </a:solidFill>
              </a:rPr>
              <a:t>in movimento </a:t>
            </a:r>
            <a:r>
              <a:rPr i="0" lang="it" sz="2800" u="none" cap="none" strike="noStrike">
                <a:solidFill>
                  <a:schemeClr val="dk1"/>
                </a:solidFill>
              </a:rPr>
              <a:t>con riprese </a:t>
            </a:r>
            <a:r>
              <a:rPr b="1" i="0" lang="it" sz="2800" u="none" cap="none" strike="noStrike">
                <a:solidFill>
                  <a:schemeClr val="dk1"/>
                </a:solidFill>
              </a:rPr>
              <a:t>statiche</a:t>
            </a:r>
            <a:r>
              <a:rPr i="0" lang="it" sz="2800" u="none" cap="none" strike="noStrike">
                <a:solidFill>
                  <a:schemeClr val="dk1"/>
                </a:solidFill>
              </a:rPr>
              <a:t>: troppi movimenti possono disturbare lo spettatore, troppa staticità rende il video noioso.</a:t>
            </a:r>
          </a:p>
          <a:p>
            <a: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AutoNum type="arabicPeriod" startAt="3"/>
            </a:pPr>
            <a:r>
              <a:rPr i="0" lang="it" sz="2800" u="none" cap="none" strike="noStrike">
                <a:solidFill>
                  <a:schemeClr val="dk1"/>
                </a:solidFill>
              </a:rPr>
              <a:t>Trovare il </a:t>
            </a:r>
            <a:r>
              <a:rPr b="1" i="0" lang="it" sz="2800" u="none" cap="none" strike="noStrike">
                <a:solidFill>
                  <a:schemeClr val="dk1"/>
                </a:solidFill>
              </a:rPr>
              <a:t>ritmo</a:t>
            </a:r>
            <a:r>
              <a:rPr i="0" lang="it" sz="2800" u="none" cap="none" strike="noStrike">
                <a:solidFill>
                  <a:schemeClr val="dk1"/>
                </a:solidFill>
              </a:rPr>
              <a:t> giusto per il video.</a:t>
            </a:r>
          </a:p>
          <a:p>
            <a: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AutoNum type="arabicPeriod" startAt="3"/>
            </a:pPr>
            <a:r>
              <a:rPr lang="it"/>
              <a:t>Usare</a:t>
            </a:r>
            <a:r>
              <a:rPr i="0" lang="it" sz="2800" u="none" cap="none" strike="noStrike">
                <a:solidFill>
                  <a:schemeClr val="dk1"/>
                </a:solidFill>
              </a:rPr>
              <a:t> immagini di copertura </a:t>
            </a:r>
            <a:r>
              <a:rPr b="1" i="0" lang="it" sz="2800" u="none" cap="none" strike="noStrike">
                <a:solidFill>
                  <a:schemeClr val="dk1"/>
                </a:solidFill>
              </a:rPr>
              <a:t>coerenti</a:t>
            </a:r>
            <a:r>
              <a:rPr i="0" lang="it" sz="2800" u="none" cap="none" strike="noStrike">
                <a:solidFill>
                  <a:schemeClr val="dk1"/>
                </a:solidFill>
              </a:rPr>
              <a:t> con quanto avviene e con il testo</a:t>
            </a:r>
            <a:r>
              <a:rPr lang="it"/>
              <a:t> </a:t>
            </a:r>
            <a:r>
              <a:rPr i="0" lang="it" sz="2800" u="none" cap="none" strike="noStrike">
                <a:solidFill>
                  <a:schemeClr val="dk1"/>
                </a:solidFill>
              </a:rPr>
              <a:t>che viene pronunciato.</a:t>
            </a:r>
          </a:p>
          <a:p>
            <a: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Calibri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Shape 167"/>
          <p:cNvSpPr txBox="1"/>
          <p:nvPr>
            <p:ph idx="12" type="sldNum"/>
          </p:nvPr>
        </p:nvSpPr>
        <p:spPr>
          <a:xfrm>
            <a:off x="6457950" y="4767263"/>
            <a:ext cx="2057400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it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/>
          <p:nvPr>
            <p:ph type="title"/>
          </p:nvPr>
        </p:nvSpPr>
        <p:spPr>
          <a:xfrm>
            <a:off x="268700" y="128444"/>
            <a:ext cx="8087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rgbClr val="FF0000"/>
              </a:buClr>
              <a:buSzPct val="25000"/>
              <a:buFont typeface="Arial"/>
              <a:buNone/>
            </a:pPr>
            <a:r>
              <a:rPr i="0" lang="it" sz="4400" u="none" cap="none" strike="noStrike">
                <a:solidFill>
                  <a:srgbClr val="FF0000"/>
                </a:solidFill>
              </a:rPr>
              <a:t>Un programma per il montaggio</a:t>
            </a:r>
          </a:p>
        </p:txBody>
      </p:sp>
      <p:sp>
        <p:nvSpPr>
          <p:cNvPr id="173" name="Shape 173"/>
          <p:cNvSpPr txBox="1"/>
          <p:nvPr>
            <p:ph idx="1" type="body"/>
          </p:nvPr>
        </p:nvSpPr>
        <p:spPr>
          <a:xfrm>
            <a:off x="584118" y="1122625"/>
            <a:ext cx="7886700" cy="9417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None/>
            </a:pPr>
            <a:r>
              <a:rPr i="0" lang="it" sz="2800" u="none" cap="none" strike="noStrike">
                <a:solidFill>
                  <a:schemeClr val="dk1"/>
                </a:solidFill>
              </a:rPr>
              <a:t>YouTube mette a disposizione online un programma molto semplice ma efficace per il montaggio: </a:t>
            </a:r>
            <a:r>
              <a:rPr i="0" lang="it" sz="2800" u="sng" cap="none" strike="noStrike">
                <a:solidFill>
                  <a:schemeClr val="hlink"/>
                </a:solidFill>
                <a:hlinkClick r:id="rId3"/>
              </a:rPr>
              <a:t>https://www.youtube.com/editor</a:t>
            </a:r>
            <a:r>
              <a:rPr i="0" lang="it" sz="2800" u="none" cap="none" strike="noStrike">
                <a:solidFill>
                  <a:schemeClr val="dk1"/>
                </a:solidFill>
              </a:rPr>
              <a:t> </a:t>
            </a:r>
          </a:p>
        </p:txBody>
      </p:sp>
      <p:sp>
        <p:nvSpPr>
          <p:cNvPr id="174" name="Shape 174"/>
          <p:cNvSpPr txBox="1"/>
          <p:nvPr>
            <p:ph idx="12" type="sldNum"/>
          </p:nvPr>
        </p:nvSpPr>
        <p:spPr>
          <a:xfrm>
            <a:off x="6457950" y="4767263"/>
            <a:ext cx="2057400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it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  <p:pic>
        <p:nvPicPr>
          <p:cNvPr id="175" name="Shape 17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04500" y="2621945"/>
            <a:ext cx="6840300" cy="2350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/>
          <p:nvPr>
            <p:ph type="title"/>
          </p:nvPr>
        </p:nvSpPr>
        <p:spPr>
          <a:xfrm>
            <a:off x="268700" y="128444"/>
            <a:ext cx="8087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rgbClr val="FF0000"/>
              </a:buClr>
              <a:buSzPct val="25000"/>
              <a:buFont typeface="Arial"/>
              <a:buNone/>
            </a:pPr>
            <a:r>
              <a:rPr lang="it">
                <a:solidFill>
                  <a:srgbClr val="FF0000"/>
                </a:solidFill>
              </a:rPr>
              <a:t>Usare Youtube Editor</a:t>
            </a:r>
          </a:p>
        </p:txBody>
      </p:sp>
      <p:sp>
        <p:nvSpPr>
          <p:cNvPr id="181" name="Shape 181"/>
          <p:cNvSpPr txBox="1"/>
          <p:nvPr>
            <p:ph idx="1" type="body"/>
          </p:nvPr>
        </p:nvSpPr>
        <p:spPr>
          <a:xfrm>
            <a:off x="584118" y="1122625"/>
            <a:ext cx="7886700" cy="941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28600" lvl="0" marL="457200" marR="0" rtl="0" algn="l">
              <a:lnSpc>
                <a:spcPct val="90000"/>
              </a:lnSpc>
              <a:spcBef>
                <a:spcPts val="0"/>
              </a:spcBef>
              <a:buAutoNum type="arabicPeriod"/>
            </a:pPr>
            <a:r>
              <a:rPr lang="it"/>
              <a:t>Carica i video</a:t>
            </a:r>
          </a:p>
          <a:p>
            <a:pPr indent="-228600" lvl="0" marL="457200" marR="0" rtl="0" algn="l">
              <a:lnSpc>
                <a:spcPct val="90000"/>
              </a:lnSpc>
              <a:spcBef>
                <a:spcPts val="0"/>
              </a:spcBef>
              <a:buAutoNum type="arabicPeriod"/>
            </a:pPr>
            <a:r>
              <a:rPr lang="it"/>
              <a:t>Apri Youtube editor</a:t>
            </a:r>
          </a:p>
          <a:p>
            <a:pPr indent="-228600" lvl="0" marL="457200" marR="0" rtl="0" algn="l">
              <a:lnSpc>
                <a:spcPct val="90000"/>
              </a:lnSpc>
              <a:spcBef>
                <a:spcPts val="0"/>
              </a:spcBef>
              <a:buAutoNum type="arabicPeriod"/>
            </a:pPr>
            <a:r>
              <a:rPr lang="it"/>
              <a:t>Giustapponi le scene</a:t>
            </a:r>
          </a:p>
          <a:p>
            <a:pPr indent="-228600" lvl="0" marL="457200" marR="0" rtl="0" algn="l">
              <a:lnSpc>
                <a:spcPct val="90000"/>
              </a:lnSpc>
              <a:spcBef>
                <a:spcPts val="0"/>
              </a:spcBef>
              <a:buAutoNum type="arabicPeriod"/>
            </a:pPr>
            <a:r>
              <a:rPr lang="it"/>
              <a:t>Inserisci le transizioni</a:t>
            </a:r>
          </a:p>
          <a:p>
            <a:pPr indent="-228600" lvl="0" marL="457200" marR="0" rtl="0" algn="l">
              <a:lnSpc>
                <a:spcPct val="90000"/>
              </a:lnSpc>
              <a:spcBef>
                <a:spcPts val="0"/>
              </a:spcBef>
              <a:buAutoNum type="arabicPeriod"/>
            </a:pPr>
            <a:r>
              <a:rPr lang="it"/>
              <a:t>Scegli una colonna sonora</a:t>
            </a:r>
          </a:p>
          <a:p>
            <a:pPr indent="-228600" lvl="0" marL="457200" marR="0" rtl="0" algn="l">
              <a:lnSpc>
                <a:spcPct val="90000"/>
              </a:lnSpc>
              <a:spcBef>
                <a:spcPts val="0"/>
              </a:spcBef>
              <a:buAutoNum type="arabicPeriod"/>
            </a:pPr>
            <a:r>
              <a:rPr lang="it"/>
              <a:t>Aggiungi slide iniziale e crediti</a:t>
            </a:r>
          </a:p>
          <a:p>
            <a:pPr indent="-228600" lvl="0" marL="457200" marR="0" rtl="0" algn="l">
              <a:lnSpc>
                <a:spcPct val="90000"/>
              </a:lnSpc>
              <a:spcBef>
                <a:spcPts val="0"/>
              </a:spcBef>
              <a:buAutoNum type="arabicPeriod"/>
            </a:pPr>
            <a:r>
              <a:rPr lang="it"/>
              <a:t>Pubblica e condividi il video</a:t>
            </a:r>
          </a:p>
        </p:txBody>
      </p:sp>
      <p:sp>
        <p:nvSpPr>
          <p:cNvPr id="182" name="Shape 182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it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/>
          <p:nvPr>
            <p:ph idx="1" type="body"/>
          </p:nvPr>
        </p:nvSpPr>
        <p:spPr>
          <a:xfrm>
            <a:off x="117168" y="95875"/>
            <a:ext cx="7886700" cy="9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28600" lvl="0" marL="457200" marR="0" rtl="0" algn="l">
              <a:lnSpc>
                <a:spcPct val="90000"/>
              </a:lnSpc>
              <a:spcBef>
                <a:spcPts val="0"/>
              </a:spcBef>
              <a:buAutoNum type="arabicPeriod"/>
            </a:pPr>
            <a:r>
              <a:rPr lang="it"/>
              <a:t>Carica i video</a:t>
            </a:r>
          </a:p>
          <a:p>
            <a:pPr indent="-317500" lvl="0" marL="457200" marR="0" rtl="0" algn="l">
              <a:lnSpc>
                <a:spcPct val="90000"/>
              </a:lnSpc>
              <a:spcBef>
                <a:spcPts val="0"/>
              </a:spcBef>
              <a:buClr>
                <a:srgbClr val="B7B7B7"/>
              </a:buClr>
              <a:buSzPct val="100000"/>
              <a:buAutoNum type="arabicPeriod"/>
            </a:pPr>
            <a:r>
              <a:rPr lang="it" sz="1400">
                <a:solidFill>
                  <a:srgbClr val="B7B7B7"/>
                </a:solidFill>
              </a:rPr>
              <a:t>Apri Youtube editor</a:t>
            </a:r>
          </a:p>
          <a:p>
            <a:pPr indent="-317500" lvl="0" marL="457200" marR="0" rtl="0" algn="l">
              <a:lnSpc>
                <a:spcPct val="90000"/>
              </a:lnSpc>
              <a:spcBef>
                <a:spcPts val="0"/>
              </a:spcBef>
              <a:buClr>
                <a:srgbClr val="B7B7B7"/>
              </a:buClr>
              <a:buSzPct val="100000"/>
              <a:buAutoNum type="arabicPeriod"/>
            </a:pPr>
            <a:r>
              <a:rPr lang="it" sz="1400">
                <a:solidFill>
                  <a:srgbClr val="B7B7B7"/>
                </a:solidFill>
              </a:rPr>
              <a:t>Giustapponi le scene</a:t>
            </a:r>
          </a:p>
          <a:p>
            <a:pPr indent="-317500" lvl="0" marL="457200" marR="0" rtl="0" algn="l">
              <a:lnSpc>
                <a:spcPct val="90000"/>
              </a:lnSpc>
              <a:spcBef>
                <a:spcPts val="0"/>
              </a:spcBef>
              <a:buClr>
                <a:srgbClr val="B7B7B7"/>
              </a:buClr>
              <a:buSzPct val="100000"/>
              <a:buAutoNum type="arabicPeriod"/>
            </a:pPr>
            <a:r>
              <a:rPr lang="it" sz="1400">
                <a:solidFill>
                  <a:srgbClr val="B7B7B7"/>
                </a:solidFill>
              </a:rPr>
              <a:t>Inserisci le transizioni</a:t>
            </a:r>
          </a:p>
          <a:p>
            <a:pPr indent="-317500" lvl="0" marL="457200" marR="0" rtl="0" algn="l">
              <a:lnSpc>
                <a:spcPct val="90000"/>
              </a:lnSpc>
              <a:spcBef>
                <a:spcPts val="0"/>
              </a:spcBef>
              <a:buClr>
                <a:srgbClr val="B7B7B7"/>
              </a:buClr>
              <a:buSzPct val="100000"/>
              <a:buAutoNum type="arabicPeriod"/>
            </a:pPr>
            <a:r>
              <a:rPr lang="it" sz="1400">
                <a:solidFill>
                  <a:srgbClr val="B7B7B7"/>
                </a:solidFill>
              </a:rPr>
              <a:t>Scegli una colonna sonora</a:t>
            </a:r>
          </a:p>
          <a:p>
            <a:pPr indent="-317500" lvl="0" marL="457200" marR="0" rtl="0" algn="l">
              <a:lnSpc>
                <a:spcPct val="90000"/>
              </a:lnSpc>
              <a:spcBef>
                <a:spcPts val="0"/>
              </a:spcBef>
              <a:buClr>
                <a:srgbClr val="B7B7B7"/>
              </a:buClr>
              <a:buSzPct val="100000"/>
              <a:buAutoNum type="arabicPeriod"/>
            </a:pPr>
            <a:r>
              <a:rPr lang="it" sz="1400">
                <a:solidFill>
                  <a:srgbClr val="B7B7B7"/>
                </a:solidFill>
              </a:rPr>
              <a:t>Aggiunge slide iniziale e crediti</a:t>
            </a:r>
          </a:p>
          <a:p>
            <a:pPr indent="-317500" lvl="0" marL="457200" marR="0" rtl="0" algn="l">
              <a:lnSpc>
                <a:spcPct val="90000"/>
              </a:lnSpc>
              <a:spcBef>
                <a:spcPts val="0"/>
              </a:spcBef>
              <a:buClr>
                <a:srgbClr val="B7B7B7"/>
              </a:buClr>
              <a:buSzPct val="100000"/>
              <a:buAutoNum type="arabicPeriod"/>
            </a:pPr>
            <a:r>
              <a:rPr lang="it" sz="1400">
                <a:solidFill>
                  <a:srgbClr val="B7B7B7"/>
                </a:solidFill>
              </a:rPr>
              <a:t>Pubblica e condividi il video</a:t>
            </a:r>
          </a:p>
        </p:txBody>
      </p:sp>
      <p:sp>
        <p:nvSpPr>
          <p:cNvPr id="188" name="Shape 188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it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  <p:pic>
        <p:nvPicPr>
          <p:cNvPr id="189" name="Shape 1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65375" y="559099"/>
            <a:ext cx="5744423" cy="3183524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pic>
      <p:sp>
        <p:nvSpPr>
          <p:cNvPr id="190" name="Shape 190"/>
          <p:cNvSpPr/>
          <p:nvPr/>
        </p:nvSpPr>
        <p:spPr>
          <a:xfrm>
            <a:off x="361500" y="4019100"/>
            <a:ext cx="4710300" cy="8082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it">
                <a:latin typeface="Calibri"/>
                <a:ea typeface="Calibri"/>
                <a:cs typeface="Calibri"/>
                <a:sym typeface="Calibri"/>
              </a:rPr>
              <a:t>Nota</a:t>
            </a:r>
            <a:br>
              <a:rPr lang="it">
                <a:latin typeface="Calibri"/>
                <a:ea typeface="Calibri"/>
                <a:cs typeface="Calibri"/>
                <a:sym typeface="Calibri"/>
              </a:rPr>
            </a:br>
            <a:r>
              <a:rPr lang="it">
                <a:latin typeface="Calibri"/>
                <a:ea typeface="Calibri"/>
                <a:cs typeface="Calibri"/>
                <a:sym typeface="Calibri"/>
              </a:rPr>
              <a:t>carica le scene come video “non in elenco”, così non appariranno nel tuo canale Youtube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/>
          <p:nvPr>
            <p:ph idx="1" type="body"/>
          </p:nvPr>
        </p:nvSpPr>
        <p:spPr>
          <a:xfrm>
            <a:off x="117168" y="95875"/>
            <a:ext cx="7886700" cy="9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17500" lvl="0" marL="457200" marR="0" rtl="0" algn="l">
              <a:lnSpc>
                <a:spcPct val="90000"/>
              </a:lnSpc>
              <a:spcBef>
                <a:spcPts val="0"/>
              </a:spcBef>
              <a:buClr>
                <a:srgbClr val="CCCCCC"/>
              </a:buClr>
              <a:buSzPct val="100000"/>
              <a:buAutoNum type="arabicPeriod"/>
            </a:pPr>
            <a:r>
              <a:rPr lang="it" sz="1400">
                <a:solidFill>
                  <a:srgbClr val="CCCCCC"/>
                </a:solidFill>
              </a:rPr>
              <a:t>Carica i video</a:t>
            </a:r>
          </a:p>
          <a:p>
            <a:pPr indent="-381000" lvl="0" marL="457200" marR="0" rtl="0" algn="l">
              <a:lnSpc>
                <a:spcPct val="90000"/>
              </a:lnSpc>
              <a:spcBef>
                <a:spcPts val="0"/>
              </a:spcBef>
              <a:buClr>
                <a:srgbClr val="000000"/>
              </a:buClr>
              <a:buSzPct val="100000"/>
              <a:buAutoNum type="arabicPeriod"/>
            </a:pPr>
            <a:r>
              <a:rPr lang="it" sz="2400">
                <a:solidFill>
                  <a:srgbClr val="000000"/>
                </a:solidFill>
              </a:rPr>
              <a:t>Apri Youtube editor</a:t>
            </a:r>
          </a:p>
          <a:p>
            <a:pPr indent="-317500" lvl="0" marL="457200" marR="0" rtl="0" algn="l">
              <a:lnSpc>
                <a:spcPct val="90000"/>
              </a:lnSpc>
              <a:spcBef>
                <a:spcPts val="0"/>
              </a:spcBef>
              <a:buClr>
                <a:srgbClr val="B7B7B7"/>
              </a:buClr>
              <a:buSzPct val="100000"/>
              <a:buAutoNum type="arabicPeriod"/>
            </a:pPr>
            <a:r>
              <a:rPr lang="it" sz="1400">
                <a:solidFill>
                  <a:srgbClr val="B7B7B7"/>
                </a:solidFill>
              </a:rPr>
              <a:t>Giustapponi le scene</a:t>
            </a:r>
          </a:p>
          <a:p>
            <a:pPr indent="-317500" lvl="0" marL="457200" marR="0" rtl="0" algn="l">
              <a:lnSpc>
                <a:spcPct val="90000"/>
              </a:lnSpc>
              <a:spcBef>
                <a:spcPts val="0"/>
              </a:spcBef>
              <a:buClr>
                <a:srgbClr val="B7B7B7"/>
              </a:buClr>
              <a:buSzPct val="100000"/>
              <a:buAutoNum type="arabicPeriod"/>
            </a:pPr>
            <a:r>
              <a:rPr lang="it" sz="1400">
                <a:solidFill>
                  <a:srgbClr val="B7B7B7"/>
                </a:solidFill>
              </a:rPr>
              <a:t>Inserisci le transizioni</a:t>
            </a:r>
          </a:p>
          <a:p>
            <a:pPr indent="-317500" lvl="0" marL="457200" marR="0" rtl="0" algn="l">
              <a:lnSpc>
                <a:spcPct val="90000"/>
              </a:lnSpc>
              <a:spcBef>
                <a:spcPts val="0"/>
              </a:spcBef>
              <a:buClr>
                <a:srgbClr val="B7B7B7"/>
              </a:buClr>
              <a:buSzPct val="100000"/>
              <a:buAutoNum type="arabicPeriod"/>
            </a:pPr>
            <a:r>
              <a:rPr lang="it" sz="1400">
                <a:solidFill>
                  <a:srgbClr val="B7B7B7"/>
                </a:solidFill>
              </a:rPr>
              <a:t>Scegli una colonna sonora</a:t>
            </a:r>
          </a:p>
          <a:p>
            <a:pPr indent="-317500" lvl="0" marL="457200" marR="0" rtl="0" algn="l">
              <a:lnSpc>
                <a:spcPct val="90000"/>
              </a:lnSpc>
              <a:spcBef>
                <a:spcPts val="0"/>
              </a:spcBef>
              <a:buClr>
                <a:srgbClr val="B7B7B7"/>
              </a:buClr>
              <a:buSzPct val="100000"/>
              <a:buAutoNum type="arabicPeriod"/>
            </a:pPr>
            <a:r>
              <a:rPr lang="it" sz="1400">
                <a:solidFill>
                  <a:srgbClr val="B7B7B7"/>
                </a:solidFill>
              </a:rPr>
              <a:t>Aggiunge slide iniziale e crediti</a:t>
            </a:r>
          </a:p>
          <a:p>
            <a:pPr indent="-317500" lvl="0" marL="457200" marR="0" rtl="0" algn="l">
              <a:lnSpc>
                <a:spcPct val="90000"/>
              </a:lnSpc>
              <a:spcBef>
                <a:spcPts val="0"/>
              </a:spcBef>
              <a:buClr>
                <a:srgbClr val="B7B7B7"/>
              </a:buClr>
              <a:buSzPct val="100000"/>
              <a:buAutoNum type="arabicPeriod"/>
            </a:pPr>
            <a:r>
              <a:rPr lang="it" sz="1400">
                <a:solidFill>
                  <a:srgbClr val="B7B7B7"/>
                </a:solidFill>
              </a:rPr>
              <a:t>Pubblica e condividi il video</a:t>
            </a:r>
          </a:p>
        </p:txBody>
      </p:sp>
      <p:sp>
        <p:nvSpPr>
          <p:cNvPr id="196" name="Shape 196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it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  <p:sp>
        <p:nvSpPr>
          <p:cNvPr id="197" name="Shape 197"/>
          <p:cNvSpPr/>
          <p:nvPr/>
        </p:nvSpPr>
        <p:spPr>
          <a:xfrm>
            <a:off x="361500" y="4019100"/>
            <a:ext cx="4710300" cy="8082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it">
                <a:latin typeface="Calibri"/>
                <a:ea typeface="Calibri"/>
                <a:cs typeface="Calibri"/>
                <a:sym typeface="Calibri"/>
              </a:rPr>
              <a:t>Nota</a:t>
            </a:r>
            <a:br>
              <a:rPr lang="it">
                <a:latin typeface="Calibri"/>
                <a:ea typeface="Calibri"/>
                <a:cs typeface="Calibri"/>
                <a:sym typeface="Calibri"/>
              </a:rPr>
            </a:br>
            <a:r>
              <a:rPr lang="it">
                <a:latin typeface="Calibri"/>
                <a:ea typeface="Calibri"/>
                <a:cs typeface="Calibri"/>
                <a:sym typeface="Calibri"/>
              </a:rPr>
              <a:t>Troverai tutte le scene che hai caricato nella parte destra dello schermo</a:t>
            </a:r>
          </a:p>
        </p:txBody>
      </p:sp>
      <p:pic>
        <p:nvPicPr>
          <p:cNvPr id="198" name="Shape 19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95325" y="222399"/>
            <a:ext cx="5546650" cy="36842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pic>
      <p:cxnSp>
        <p:nvCxnSpPr>
          <p:cNvPr id="199" name="Shape 199"/>
          <p:cNvCxnSpPr>
            <a:stCxn id="197" idx="3"/>
          </p:cNvCxnSpPr>
          <p:nvPr/>
        </p:nvCxnSpPr>
        <p:spPr>
          <a:xfrm flipH="1" rot="10800000">
            <a:off x="5071800" y="2679300"/>
            <a:ext cx="1371600" cy="17439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lg" w="lg" type="none"/>
            <a:tailEnd len="lg" w="lg" type="triangle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ema di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