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europass.cedefop.europa.eu/sites/default/files/cefr-it.pdf"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
        <p:nvSpPr>
          <p:cNvPr id="127" name="Shape 12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3" name="Shape 19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it" sz="1100" u="none" cap="none" strike="noStrike">
                <a:solidFill>
                  <a:schemeClr val="dk1"/>
                </a:solidFill>
                <a:latin typeface="Arial"/>
                <a:ea typeface="Arial"/>
                <a:cs typeface="Arial"/>
                <a:sym typeface="Arial"/>
              </a:rPr>
              <a:t>Per gli insegnanti</a:t>
            </a: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Arial"/>
                <a:ea typeface="Arial"/>
                <a:cs typeface="Arial"/>
                <a:sym typeface="Arial"/>
              </a:rPr>
              <a:t>Spiegare ai ragazzi che, </a:t>
            </a:r>
            <a:r>
              <a:rPr b="0" i="0" lang="it" sz="1100" u="none" cap="none" strike="noStrike">
                <a:solidFill>
                  <a:srgbClr val="000000"/>
                </a:solidFill>
                <a:latin typeface="Calibri"/>
                <a:ea typeface="Calibri"/>
                <a:cs typeface="Calibri"/>
                <a:sym typeface="Calibri"/>
              </a:rPr>
              <a:t>se si è in cerca di prima occupazione, è bene puntare sulla descrizione della propria competenza più importante. Ad esempio, se a scuola si faceva il rappresentante di classe e si partecipava alle riunioni di istituto, meglio mettere in risalto che si ha una buona capacità di parlare in pubblico e di negoziare tra posizioni diverse. </a:t>
            </a: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rgbClr val="000000"/>
                </a:solidFill>
                <a:latin typeface="Calibri"/>
                <a:ea typeface="Calibri"/>
                <a:cs typeface="Calibri"/>
                <a:sym typeface="Calibri"/>
              </a:rPr>
              <a:t>Altro elemento da sottolineare: chiarire sempre come si è acquisita la competenza: attraverso la formazione, il lavoro, il volontariato, le attività del tempo libero o altro.</a:t>
            </a:r>
          </a:p>
          <a:p>
            <a:pPr indent="0" lvl="0" marL="0" marR="0" rtl="0" algn="l">
              <a:lnSpc>
                <a:spcPct val="100000"/>
              </a:lnSpc>
              <a:spcBef>
                <a:spcPts val="0"/>
              </a:spcBef>
              <a:spcAft>
                <a:spcPts val="0"/>
              </a:spcAft>
              <a:buClr>
                <a:schemeClr val="dk1"/>
              </a:buClr>
              <a:buFont typeface="Arial"/>
              <a:buNone/>
            </a:pPr>
            <a:r>
              <a:t/>
            </a:r>
            <a:endParaRPr b="0" i="0" sz="11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Arial"/>
              <a:buNone/>
            </a:pPr>
            <a:r>
              <a:t/>
            </a:r>
            <a:endParaRPr b="0" i="0" sz="11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4" name="Shape 20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it" sz="1100" u="none" cap="none" strike="noStrike">
                <a:solidFill>
                  <a:schemeClr val="dk1"/>
                </a:solidFill>
                <a:latin typeface="Arial"/>
                <a:ea typeface="Arial"/>
                <a:cs typeface="Arial"/>
                <a:sym typeface="Arial"/>
              </a:rPr>
              <a:t>Esempio da seguire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0" name="Shape 21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it" sz="1100" u="none" cap="none" strike="noStrike">
                <a:solidFill>
                  <a:srgbClr val="000000"/>
                </a:solidFill>
                <a:latin typeface="Calibri"/>
                <a:ea typeface="Calibri"/>
                <a:cs typeface="Calibri"/>
                <a:sym typeface="Calibri"/>
              </a:rPr>
              <a:t>Per gli insegnanti</a:t>
            </a:r>
          </a:p>
          <a:p>
            <a:pPr indent="0" lvl="0" marL="0" marR="0" rtl="0" algn="l">
              <a:lnSpc>
                <a:spcPct val="100000"/>
              </a:lnSpc>
              <a:spcBef>
                <a:spcPts val="0"/>
              </a:spcBef>
              <a:spcAft>
                <a:spcPts val="0"/>
              </a:spcAft>
              <a:buClr>
                <a:schemeClr val="dk1"/>
              </a:buClr>
              <a:buFont typeface="Arial"/>
              <a:buNone/>
            </a:pPr>
            <a:r>
              <a:t/>
            </a:r>
            <a:endParaRPr b="0" i="0" sz="11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rgbClr val="000000"/>
                </a:solidFill>
                <a:latin typeface="Calibri"/>
                <a:ea typeface="Calibri"/>
                <a:cs typeface="Calibri"/>
                <a:sym typeface="Calibri"/>
              </a:rPr>
              <a:t>Spiegare ai ragazzi che se se non hanno ancora competenze acquisite in maniera ufficiale, non importa: possono inserire una descrizione che contribuisca a far capire come sono fatti.</a:t>
            </a:r>
          </a:p>
          <a:p>
            <a:pPr indent="0" lvl="0" marL="0" marR="0" rtl="0" algn="l">
              <a:spcBef>
                <a:spcPts val="0"/>
              </a:spcBef>
              <a:buClr>
                <a:schemeClr val="dk1"/>
              </a:buClr>
              <a:buSzPct val="25000"/>
              <a:buFont typeface="Arial"/>
              <a:buNone/>
            </a:pPr>
            <a:r>
              <a:rPr b="0" i="0" lang="it" sz="1100" u="none" cap="none" strike="noStrike">
                <a:solidFill>
                  <a:schemeClr val="dk1"/>
                </a:solidFill>
                <a:latin typeface="Arial"/>
                <a:ea typeface="Arial"/>
                <a:cs typeface="Arial"/>
                <a:sym typeface="Arial"/>
              </a:rPr>
              <a:t>Esempio da seguire.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7" name="Shape 217"/>
          <p:cNvSpPr txBox="1"/>
          <p:nvPr>
            <p:ph idx="1" type="body"/>
          </p:nvPr>
        </p:nvSpPr>
        <p:spPr>
          <a:xfrm>
            <a:off x="685800" y="4343400"/>
            <a:ext cx="5486400"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it" sz="1100" u="none" cap="none" strike="noStrike">
                <a:solidFill>
                  <a:schemeClr val="dk1"/>
                </a:solidFill>
                <a:latin typeface="Arial"/>
                <a:ea typeface="Arial"/>
                <a:cs typeface="Arial"/>
                <a:sym typeface="Arial"/>
              </a:rPr>
              <a:t>Esempio da seguire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3" name="Shape 22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it" sz="1100" u="none" cap="none" strike="noStrike">
                <a:solidFill>
                  <a:schemeClr val="dk1"/>
                </a:solidFill>
                <a:latin typeface="Arial"/>
                <a:ea typeface="Arial"/>
                <a:cs typeface="Arial"/>
                <a:sym typeface="Arial"/>
              </a:rPr>
              <a:t>Esempio da seguire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0" name="Shape 230"/>
          <p:cNvSpPr txBox="1"/>
          <p:nvPr>
            <p:ph idx="1" type="body"/>
          </p:nvPr>
        </p:nvSpPr>
        <p:spPr>
          <a:xfrm>
            <a:off x="685800" y="4343400"/>
            <a:ext cx="5486400"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it" sz="1100" u="none" cap="none" strike="noStrike">
                <a:solidFill>
                  <a:schemeClr val="dk1"/>
                </a:solidFill>
                <a:latin typeface="Arial"/>
                <a:ea typeface="Arial"/>
                <a:cs typeface="Arial"/>
                <a:sym typeface="Arial"/>
              </a:rPr>
              <a:t>Esempio da seguire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6" name="Shape 23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it" sz="1100" u="none" cap="none" strike="noStrike">
                <a:solidFill>
                  <a:schemeClr val="dk1"/>
                </a:solidFill>
                <a:latin typeface="Arial"/>
                <a:ea typeface="Arial"/>
                <a:cs typeface="Arial"/>
                <a:sym typeface="Arial"/>
              </a:rPr>
              <a:t>Per gli insegnanti</a:t>
            </a:r>
          </a:p>
          <a:p>
            <a:pPr indent="0" lvl="0" marL="0" marR="0" rtl="0" algn="l">
              <a:lnSpc>
                <a:spcPct val="100000"/>
              </a:lnSpc>
              <a:spcBef>
                <a:spcPts val="0"/>
              </a:spcBef>
              <a:spcAft>
                <a:spcPts val="0"/>
              </a:spcAft>
              <a:buClr>
                <a:srgbClr val="000000"/>
              </a:buClr>
              <a:buSzPct val="25000"/>
              <a:buFont typeface="Calibri"/>
              <a:buNone/>
            </a:pPr>
            <a:r>
              <a:rPr b="0" i="0" lang="it" sz="1100" u="none" cap="none" strike="noStrike">
                <a:solidFill>
                  <a:srgbClr val="000000"/>
                </a:solidFill>
                <a:latin typeface="Calibri"/>
                <a:ea typeface="Calibri"/>
                <a:cs typeface="Calibri"/>
                <a:sym typeface="Calibri"/>
              </a:rPr>
              <a:t>Occorre spiegare ai ragazzi che – se vogliono allegare la testimonianza di una qualche esperienza – deve essere in linea con la posizione lavorativa o il tirocinio che cercano e che questa sezione del CV la potranno sfruttare negli anni, accumulando nuove esperienze di vita e di lavoro.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
        <p:nvSpPr>
          <p:cNvPr id="133" name="Shape 13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it" sz="1100" u="none" cap="none" strike="noStrike">
                <a:solidFill>
                  <a:schemeClr val="dk1"/>
                </a:solidFill>
                <a:latin typeface="Calibri"/>
                <a:ea typeface="Calibri"/>
                <a:cs typeface="Calibri"/>
                <a:sym typeface="Calibri"/>
              </a:rPr>
              <a:t>Per gli insegnanti</a:t>
            </a: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Calibri"/>
                <a:ea typeface="Calibri"/>
                <a:cs typeface="Calibri"/>
                <a:sym typeface="Calibri"/>
              </a:rPr>
              <a:t>Occorre spiegare ai ragazzi che in questo campo è importante scrivere una breve presentazione di sé.</a:t>
            </a: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Calibri"/>
                <a:ea typeface="Calibri"/>
                <a:cs typeface="Calibri"/>
                <a:sym typeface="Calibri"/>
              </a:rPr>
              <a:t>Se la si lascia solo nella email di accompagnamento al curriculum  - che potrebbe essere il solo a essere salvato in una banca dati - si rischia che la parte in cui ci si racconta si perda del tutto. </a:t>
            </a: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Calibri"/>
                <a:ea typeface="Calibri"/>
                <a:cs typeface="Calibri"/>
                <a:sym typeface="Calibri"/>
              </a:rPr>
              <a:t>Soprattutto se si è alla ricerca della prima occupazione è questa la sezione che è meglio curare in modo particolare perché, se non si hanno esperienze professionali e se si è appena finito di studiare, è qui che si riesce ad agganciare l’attenzione di chi legge il curriculum.</a:t>
            </a:r>
          </a:p>
        </p:txBody>
      </p:sp>
      <p:sp>
        <p:nvSpPr>
          <p:cNvPr id="142" name="Shape 14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rPr b="0" i="0" lang="it" sz="1100" u="none" cap="none" strike="noStrike">
                <a:solidFill>
                  <a:schemeClr val="dk1"/>
                </a:solidFill>
                <a:latin typeface="Arial"/>
                <a:ea typeface="Arial"/>
                <a:cs typeface="Arial"/>
                <a:sym typeface="Arial"/>
              </a:rPr>
              <a:t>Questo è un esempio da seguire</a:t>
            </a:r>
          </a:p>
        </p:txBody>
      </p:sp>
      <p:sp>
        <p:nvSpPr>
          <p:cNvPr id="149" name="Shape 14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it" sz="1100" u="none" cap="none" strike="noStrike">
                <a:solidFill>
                  <a:schemeClr val="dk1"/>
                </a:solidFill>
                <a:latin typeface="Calibri"/>
                <a:ea typeface="Calibri"/>
                <a:cs typeface="Calibri"/>
                <a:sym typeface="Calibri"/>
              </a:rPr>
              <a:t>Per gli insegnanti</a:t>
            </a: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Occorre spiegare ai ragazzi che se si sta cercando la prima occupazione e quindi si ha poco da scrivere, è bene invertire le sezioni: inserire prima “ISTRUZIONE E FORMAZIONE” e poi ”ESPERIENZA PROFESSIONALE”. </a:t>
            </a: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In questo caso, in questa sezione si può specificare che mentre si stava studiando si ha avuto esperienza come barista o baby sitter o che si è organizzato l’Open Day della propria scuola oppure che si sono svolto attività di volontariato presso il canile comunale.</a:t>
            </a: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Se si è svolto un tirocinio, questo è il posto in cui descriverlo.</a:t>
            </a: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
        <p:nvSpPr>
          <p:cNvPr id="155" name="Shape 15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4" name="Shape 16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Arial"/>
                <a:ea typeface="Arial"/>
                <a:cs typeface="Arial"/>
                <a:sym typeface="Arial"/>
              </a:rPr>
              <a:t>Questo è un esempio da seguire</a:t>
            </a: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spcAft>
                <a:spcPts val="0"/>
              </a:spcAft>
              <a:buClr>
                <a:schemeClr val="dk1"/>
              </a:buClr>
              <a:buSzPct val="25000"/>
              <a:buFont typeface="Arial"/>
              <a:buNone/>
            </a:pPr>
            <a:r>
              <a:rPr b="1" i="0" lang="it" sz="1100" u="none" cap="none" strike="noStrike">
                <a:solidFill>
                  <a:schemeClr val="dk1"/>
                </a:solidFill>
                <a:latin typeface="Arial"/>
                <a:ea typeface="Arial"/>
                <a:cs typeface="Arial"/>
                <a:sym typeface="Arial"/>
              </a:rPr>
              <a:t>Per gli insegnanti</a:t>
            </a: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Spiegare ai ragazzi che qui occorre inserire le principali materie studiate e le competenze professionali acquisite in ciascun percorso di studio o formazione, ma che è meglio scegliere con attenzione quelle che potranno essere più utili nel lavoro o nel tirocinio per cui ci si candida.</a:t>
            </a: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Calibri"/>
                <a:ea typeface="Calibri"/>
                <a:cs typeface="Calibri"/>
                <a:sym typeface="Calibri"/>
              </a:rPr>
              <a:t>Ricordare ai ragazzi che, quando descrivono una qualifica ottenuta, è meglio estendere gli acronimi in modo da essere più chiari possibile: ad esempio Patente Europea del Computer (ECDL).</a:t>
            </a:r>
          </a:p>
          <a:p>
            <a:pPr indent="0" lvl="0" marL="0" marR="0" rtl="0" algn="l">
              <a:lnSpc>
                <a:spcPct val="100000"/>
              </a:lnSpc>
              <a:spcBef>
                <a:spcPts val="0"/>
              </a:spcBef>
              <a:spcAft>
                <a:spcPts val="0"/>
              </a:spcAft>
              <a:buClr>
                <a:schemeClr val="dk1"/>
              </a:buClr>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
        <p:nvSpPr>
          <p:cNvPr id="170" name="Shape 17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9" name="Shape 17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Arial"/>
                <a:ea typeface="Arial"/>
                <a:cs typeface="Arial"/>
                <a:sym typeface="Arial"/>
              </a:rPr>
              <a:t>Questo è un esempio da seguire</a:t>
            </a: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5" name="Shape 18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it" sz="1100" u="none" cap="none" strike="noStrike">
                <a:solidFill>
                  <a:schemeClr val="dk1"/>
                </a:solidFill>
                <a:latin typeface="Arial"/>
                <a:ea typeface="Arial"/>
                <a:cs typeface="Arial"/>
                <a:sym typeface="Arial"/>
              </a:rPr>
              <a:t>Per gli insegnanti</a:t>
            </a:r>
          </a:p>
          <a:p>
            <a:pPr indent="0" lvl="0" marL="0" marR="0" rtl="0" algn="l">
              <a:spcBef>
                <a:spcPts val="0"/>
              </a:spcBef>
              <a:spcAft>
                <a:spcPts val="0"/>
              </a:spcAft>
              <a:buClr>
                <a:schemeClr val="lt1"/>
              </a:buClr>
              <a:buSzPct val="25000"/>
              <a:buFont typeface="Arial"/>
              <a:buNone/>
            </a:pPr>
            <a:r>
              <a:rPr b="0" i="0" lang="it" sz="1100" u="none" cap="none" strike="noStrike">
                <a:solidFill>
                  <a:schemeClr val="dk1"/>
                </a:solidFill>
                <a:latin typeface="Arial"/>
                <a:ea typeface="Arial"/>
                <a:cs typeface="Arial"/>
                <a:sym typeface="Arial"/>
              </a:rPr>
              <a:t>Qui è bene spiegare ai ragazzi che nel corso degli anni di scuola hanno studiato almeno un paio di lingue straniere, ma che certo è difficile descrivere qual è il proprio livello di conoscenza. Per ogni lingua, occorre chiedersi se la si parla con fluidità oppure se la si usa correttamente per iscritto oppure se si sarebbe in grado di usarla in un ambito lavorativo. </a:t>
            </a:r>
          </a:p>
          <a:p>
            <a:pPr indent="0" lvl="0" marL="0" marR="0" rtl="0" algn="l">
              <a:spcBef>
                <a:spcPts val="0"/>
              </a:spcBef>
              <a:spcAft>
                <a:spcPts val="0"/>
              </a:spcAft>
              <a:buClr>
                <a:schemeClr val="lt1"/>
              </a:buClr>
              <a:buSzPct val="25000"/>
              <a:buFont typeface="Arial"/>
              <a:buNone/>
            </a:pPr>
            <a:r>
              <a:rPr b="0" i="0" lang="it" sz="1100" u="none" cap="none" strike="noStrike">
                <a:solidFill>
                  <a:schemeClr val="dk1"/>
                </a:solidFill>
                <a:latin typeface="Arial"/>
                <a:ea typeface="Arial"/>
                <a:cs typeface="Arial"/>
                <a:sym typeface="Arial"/>
              </a:rPr>
              <a:t>Per rendere più facile questa descrizione, sul sito di Europass c’è una griglia di autovalutazione che aiuta a capire a che livello si sa usare una lingua straniera dal punto di vista della comprensione (ascolto), del parlato (uso durante una conversazione) e dello scritto. </a:t>
            </a:r>
            <a:r>
              <a:rPr b="0" i="0" lang="it" sz="1100" u="sng" cap="none" strike="noStrike">
                <a:solidFill>
                  <a:schemeClr val="hlink"/>
                </a:solidFill>
                <a:latin typeface="Arial"/>
                <a:ea typeface="Arial"/>
                <a:cs typeface="Arial"/>
                <a:sym typeface="Arial"/>
                <a:hlinkClick r:id="rId2"/>
              </a:rPr>
              <a:t>p://europass.cedefop.europa.eu/sites/default/files/cefr-it.pdf</a:t>
            </a:r>
          </a:p>
          <a:p>
            <a:pPr indent="0" lvl="0" marL="0" marR="0" rtl="0" algn="l">
              <a:spcBef>
                <a:spcPts val="0"/>
              </a:spcBef>
              <a:buClr>
                <a:schemeClr val="lt1"/>
              </a:buClr>
              <a:buSzPct val="25000"/>
              <a:buFont typeface="Arial"/>
              <a:buNone/>
            </a:pPr>
            <a:r>
              <a:rPr b="0" i="0" lang="it" sz="1100" u="none" cap="none" strike="noStrike">
                <a:solidFill>
                  <a:schemeClr val="dk1"/>
                </a:solidFill>
                <a:latin typeface="Arial"/>
                <a:ea typeface="Arial"/>
                <a:cs typeface="Arial"/>
                <a:sym typeface="Arial"/>
              </a:rPr>
              <a:t>Nella slide successiva, la griglia.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Diapositiva titolo">
    <p:spTree>
      <p:nvGrpSpPr>
        <p:cNvPr id="56" name="Shape 56"/>
        <p:cNvGrpSpPr/>
        <p:nvPr/>
      </p:nvGrpSpPr>
      <p:grpSpPr>
        <a:xfrm>
          <a:off x="0" y="0"/>
          <a:ext cx="0" cy="0"/>
          <a:chOff x="0" y="0"/>
          <a:chExt cx="0" cy="0"/>
        </a:xfrm>
      </p:grpSpPr>
      <p:sp>
        <p:nvSpPr>
          <p:cNvPr id="57" name="Shape 57"/>
          <p:cNvSpPr txBox="1"/>
          <p:nvPr>
            <p:ph type="ctrTitle"/>
          </p:nvPr>
        </p:nvSpPr>
        <p:spPr>
          <a:xfrm>
            <a:off x="1143000" y="841771"/>
            <a:ext cx="6858000" cy="1790700"/>
          </a:xfrm>
          <a:prstGeom prst="rect">
            <a:avLst/>
          </a:prstGeom>
          <a:noFill/>
          <a:ln>
            <a:noFill/>
          </a:ln>
        </p:spPr>
        <p:txBody>
          <a:bodyPr anchorCtr="0" anchor="b" bIns="68575" lIns="68575" rIns="68575" tIns="68575"/>
          <a:lstStyle>
            <a:lvl1pPr indent="0" lvl="0" marL="0" marR="0" rtl="0" algn="ctr">
              <a:lnSpc>
                <a:spcPct val="90000"/>
              </a:lnSpc>
              <a:spcBef>
                <a:spcPts val="0"/>
              </a:spcBef>
              <a:spcAft>
                <a:spcPts val="0"/>
              </a:spcAft>
              <a:buClr>
                <a:schemeClr val="dk1"/>
              </a:buClr>
              <a:buFont typeface="Calibri"/>
              <a:buNone/>
              <a:defRPr b="0" i="0" sz="4500" u="none" cap="none" strike="noStrike">
                <a:solidFill>
                  <a:schemeClr val="dk1"/>
                </a:solidFill>
                <a:latin typeface="Calibri"/>
                <a:ea typeface="Calibri"/>
                <a:cs typeface="Calibri"/>
                <a:sym typeface="Calibri"/>
              </a:defRPr>
            </a:lvl1pPr>
            <a:lvl2pPr indent="0" lvl="1">
              <a:spcBef>
                <a:spcPts val="0"/>
              </a:spcBef>
              <a:buFont typeface="Arial"/>
              <a:buNone/>
              <a:defRPr sz="1400"/>
            </a:lvl2pPr>
            <a:lvl3pPr indent="0" lvl="2">
              <a:spcBef>
                <a:spcPts val="0"/>
              </a:spcBef>
              <a:buFont typeface="Arial"/>
              <a:buNone/>
              <a:defRPr sz="1400"/>
            </a:lvl3pPr>
            <a:lvl4pPr indent="0" lvl="3">
              <a:spcBef>
                <a:spcPts val="0"/>
              </a:spcBef>
              <a:buFont typeface="Arial"/>
              <a:buNone/>
              <a:defRPr sz="1400"/>
            </a:lvl4pPr>
            <a:lvl5pPr indent="0" lvl="4">
              <a:spcBef>
                <a:spcPts val="0"/>
              </a:spcBef>
              <a:buFont typeface="Arial"/>
              <a:buNone/>
              <a:defRPr sz="1400"/>
            </a:lvl5pPr>
            <a:lvl6pPr indent="0" lvl="5">
              <a:spcBef>
                <a:spcPts val="0"/>
              </a:spcBef>
              <a:buFont typeface="Arial"/>
              <a:buNone/>
              <a:defRPr sz="1400"/>
            </a:lvl6pPr>
            <a:lvl7pPr indent="0" lvl="6">
              <a:spcBef>
                <a:spcPts val="0"/>
              </a:spcBef>
              <a:buFont typeface="Arial"/>
              <a:buNone/>
              <a:defRPr sz="1400"/>
            </a:lvl7pPr>
            <a:lvl8pPr indent="0" lvl="7">
              <a:spcBef>
                <a:spcPts val="0"/>
              </a:spcBef>
              <a:buFont typeface="Arial"/>
              <a:buNone/>
              <a:defRPr sz="1400"/>
            </a:lvl8pPr>
            <a:lvl9pPr indent="0" lvl="8">
              <a:spcBef>
                <a:spcPts val="0"/>
              </a:spcBef>
              <a:buFont typeface="Arial"/>
              <a:buNone/>
              <a:defRPr sz="1400"/>
            </a:lvl9pPr>
          </a:lstStyle>
          <a:p/>
        </p:txBody>
      </p:sp>
      <p:sp>
        <p:nvSpPr>
          <p:cNvPr id="58" name="Shape 58"/>
          <p:cNvSpPr txBox="1"/>
          <p:nvPr>
            <p:ph idx="1" type="subTitle"/>
          </p:nvPr>
        </p:nvSpPr>
        <p:spPr>
          <a:xfrm>
            <a:off x="1143000" y="2701527"/>
            <a:ext cx="6858000" cy="1241820"/>
          </a:xfrm>
          <a:prstGeom prst="rect">
            <a:avLst/>
          </a:prstGeom>
          <a:noFill/>
          <a:ln>
            <a:noFill/>
          </a:ln>
        </p:spPr>
        <p:txBody>
          <a:bodyPr anchorCtr="0" anchor="t" bIns="68575" lIns="68575" rIns="68575" tIns="68575"/>
          <a:lstStyle>
            <a:lvl1pPr indent="0" lvl="0" marL="0" marR="0" rtl="0" algn="ctr">
              <a:lnSpc>
                <a:spcPct val="90000"/>
              </a:lnSpc>
              <a:spcBef>
                <a:spcPts val="800"/>
              </a:spcBef>
              <a:spcAft>
                <a:spcPts val="0"/>
              </a:spcAft>
              <a:buClr>
                <a:schemeClr val="dk1"/>
              </a:buClr>
              <a:buFont typeface="Arial"/>
              <a:buNone/>
              <a:defRPr b="0" i="0" sz="1800" u="none" cap="none" strike="noStrike">
                <a:solidFill>
                  <a:schemeClr val="dk1"/>
                </a:solidFill>
                <a:latin typeface="Calibri"/>
                <a:ea typeface="Calibri"/>
                <a:cs typeface="Calibri"/>
                <a:sym typeface="Calibri"/>
              </a:defRPr>
            </a:lvl1pPr>
            <a:lvl2pPr indent="0" lvl="1" marL="342900" marR="0" rtl="0" algn="ctr">
              <a:lnSpc>
                <a:spcPct val="90000"/>
              </a:lnSpc>
              <a:spcBef>
                <a:spcPts val="400"/>
              </a:spcBef>
              <a:spcAft>
                <a:spcPts val="0"/>
              </a:spcAft>
              <a:buClr>
                <a:schemeClr val="dk1"/>
              </a:buClr>
              <a:buFont typeface="Arial"/>
              <a:buNone/>
              <a:defRPr b="0" i="0" sz="1500" u="none" cap="none" strike="noStrike">
                <a:solidFill>
                  <a:schemeClr val="dk1"/>
                </a:solidFill>
                <a:latin typeface="Calibri"/>
                <a:ea typeface="Calibri"/>
                <a:cs typeface="Calibri"/>
                <a:sym typeface="Calibri"/>
              </a:defRPr>
            </a:lvl2pPr>
            <a:lvl3pPr indent="0" lvl="2" marL="685800" marR="0" rtl="0" algn="ctr">
              <a:lnSpc>
                <a:spcPct val="90000"/>
              </a:lnSpc>
              <a:spcBef>
                <a:spcPts val="40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3pPr>
            <a:lvl4pPr indent="0" lvl="3" marL="1028700" marR="0" rtl="0" algn="ctr">
              <a:lnSpc>
                <a:spcPct val="90000"/>
              </a:lnSpc>
              <a:spcBef>
                <a:spcPts val="40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4pPr>
            <a:lvl5pPr indent="0" lvl="4" marL="1371600" marR="0" rtl="0" algn="ctr">
              <a:lnSpc>
                <a:spcPct val="90000"/>
              </a:lnSpc>
              <a:spcBef>
                <a:spcPts val="40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5pPr>
            <a:lvl6pPr indent="0" lvl="5" marL="1714500" marR="0" rtl="0" algn="ctr">
              <a:lnSpc>
                <a:spcPct val="90000"/>
              </a:lnSpc>
              <a:spcBef>
                <a:spcPts val="40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6pPr>
            <a:lvl7pPr indent="0" lvl="6" marL="2057400" marR="0" rtl="0" algn="ctr">
              <a:lnSpc>
                <a:spcPct val="90000"/>
              </a:lnSpc>
              <a:spcBef>
                <a:spcPts val="40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7pPr>
            <a:lvl8pPr indent="0" lvl="7" marL="2400300" marR="0" rtl="0" algn="ctr">
              <a:lnSpc>
                <a:spcPct val="90000"/>
              </a:lnSpc>
              <a:spcBef>
                <a:spcPts val="40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8pPr>
            <a:lvl9pPr indent="0" lvl="8" marL="2743200" marR="0" rtl="0" algn="ctr">
              <a:lnSpc>
                <a:spcPct val="90000"/>
              </a:lnSpc>
              <a:spcBef>
                <a:spcPts val="40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9pPr>
          </a:lstStyle>
          <a:p/>
        </p:txBody>
      </p:sp>
      <p:sp>
        <p:nvSpPr>
          <p:cNvPr id="59" name="Shape 59"/>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60" name="Shape 60"/>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61" name="Shape 61"/>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olo e contenuto">
    <p:spTree>
      <p:nvGrpSpPr>
        <p:cNvPr id="62" name="Shape 62"/>
        <p:cNvGrpSpPr/>
        <p:nvPr/>
      </p:nvGrpSpPr>
      <p:grpSpPr>
        <a:xfrm>
          <a:off x="0" y="0"/>
          <a:ext cx="0" cy="0"/>
          <a:chOff x="0" y="0"/>
          <a:chExt cx="0" cy="0"/>
        </a:xfrm>
      </p:grpSpPr>
      <p:sp>
        <p:nvSpPr>
          <p:cNvPr id="63" name="Shape 63"/>
          <p:cNvSpPr txBox="1"/>
          <p:nvPr>
            <p:ph type="title"/>
          </p:nvPr>
        </p:nvSpPr>
        <p:spPr>
          <a:xfrm>
            <a:off x="628650" y="273843"/>
            <a:ext cx="7886699" cy="994171"/>
          </a:xfrm>
          <a:prstGeom prst="rect">
            <a:avLst/>
          </a:prstGeom>
          <a:noFill/>
          <a:ln>
            <a:noFill/>
          </a:ln>
        </p:spPr>
        <p:txBody>
          <a:bodyPr anchorCtr="0" anchor="ctr" bIns="68575" lIns="68575" rIns="68575" tIns="68575"/>
          <a:lstStyle>
            <a:lvl1pPr indent="0" lvl="0" marL="0" marR="0" rtl="0" algn="l">
              <a:lnSpc>
                <a:spcPct val="90000"/>
              </a:lnSpc>
              <a:spcBef>
                <a:spcPts val="0"/>
              </a:spcBef>
              <a:spcAft>
                <a:spcPts val="0"/>
              </a:spcAft>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Font typeface="Arial"/>
              <a:buNone/>
              <a:defRPr sz="1400"/>
            </a:lvl2pPr>
            <a:lvl3pPr indent="0" lvl="2">
              <a:spcBef>
                <a:spcPts val="0"/>
              </a:spcBef>
              <a:buFont typeface="Arial"/>
              <a:buNone/>
              <a:defRPr sz="1400"/>
            </a:lvl3pPr>
            <a:lvl4pPr indent="0" lvl="3">
              <a:spcBef>
                <a:spcPts val="0"/>
              </a:spcBef>
              <a:buFont typeface="Arial"/>
              <a:buNone/>
              <a:defRPr sz="1400"/>
            </a:lvl4pPr>
            <a:lvl5pPr indent="0" lvl="4">
              <a:spcBef>
                <a:spcPts val="0"/>
              </a:spcBef>
              <a:buFont typeface="Arial"/>
              <a:buNone/>
              <a:defRPr sz="1400"/>
            </a:lvl5pPr>
            <a:lvl6pPr indent="0" lvl="5">
              <a:spcBef>
                <a:spcPts val="0"/>
              </a:spcBef>
              <a:buFont typeface="Arial"/>
              <a:buNone/>
              <a:defRPr sz="1400"/>
            </a:lvl6pPr>
            <a:lvl7pPr indent="0" lvl="6">
              <a:spcBef>
                <a:spcPts val="0"/>
              </a:spcBef>
              <a:buFont typeface="Arial"/>
              <a:buNone/>
              <a:defRPr sz="1400"/>
            </a:lvl7pPr>
            <a:lvl8pPr indent="0" lvl="7">
              <a:spcBef>
                <a:spcPts val="0"/>
              </a:spcBef>
              <a:buFont typeface="Arial"/>
              <a:buNone/>
              <a:defRPr sz="1400"/>
            </a:lvl8pPr>
            <a:lvl9pPr indent="0" lvl="8">
              <a:spcBef>
                <a:spcPts val="0"/>
              </a:spcBef>
              <a:buFont typeface="Arial"/>
              <a:buNone/>
              <a:defRPr sz="1400"/>
            </a:lvl9pPr>
          </a:lstStyle>
          <a:p/>
        </p:txBody>
      </p:sp>
      <p:sp>
        <p:nvSpPr>
          <p:cNvPr id="64" name="Shape 64"/>
          <p:cNvSpPr txBox="1"/>
          <p:nvPr>
            <p:ph idx="1" type="body"/>
          </p:nvPr>
        </p:nvSpPr>
        <p:spPr>
          <a:xfrm>
            <a:off x="628650" y="1369218"/>
            <a:ext cx="7886699" cy="3263503"/>
          </a:xfrm>
          <a:prstGeom prst="rect">
            <a:avLst/>
          </a:prstGeom>
          <a:noFill/>
          <a:ln>
            <a:noFill/>
          </a:ln>
        </p:spPr>
        <p:txBody>
          <a:bodyPr anchorCtr="0" anchor="t" bIns="68575" lIns="68575" rIns="68575" tIns="68575"/>
          <a:lstStyle>
            <a:lvl1pPr indent="228600" lvl="0" marL="177800" marR="0" rtl="0" algn="l">
              <a:lnSpc>
                <a:spcPct val="90000"/>
              </a:lnSpc>
              <a:spcBef>
                <a:spcPts val="800"/>
              </a:spcBef>
              <a:spcAft>
                <a:spcPts val="0"/>
              </a:spcAft>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165100" lvl="1" marL="520700" marR="0" rtl="0" algn="l">
              <a:lnSpc>
                <a:spcPct val="90000"/>
              </a:lnSpc>
              <a:spcBef>
                <a:spcPts val="4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114300" lvl="2" marL="8636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76200" lvl="3" marL="12065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76200" lvl="4" marL="15494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76200" lvl="5" marL="18923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76200" lvl="6" marL="22352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76200" lvl="7" marL="25781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76200" lvl="8" marL="29210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Intestazione sezione">
    <p:spTree>
      <p:nvGrpSpPr>
        <p:cNvPr id="68" name="Shape 68"/>
        <p:cNvGrpSpPr/>
        <p:nvPr/>
      </p:nvGrpSpPr>
      <p:grpSpPr>
        <a:xfrm>
          <a:off x="0" y="0"/>
          <a:ext cx="0" cy="0"/>
          <a:chOff x="0" y="0"/>
          <a:chExt cx="0" cy="0"/>
        </a:xfrm>
      </p:grpSpPr>
      <p:sp>
        <p:nvSpPr>
          <p:cNvPr id="69" name="Shape 69"/>
          <p:cNvSpPr txBox="1"/>
          <p:nvPr>
            <p:ph type="title"/>
          </p:nvPr>
        </p:nvSpPr>
        <p:spPr>
          <a:xfrm>
            <a:off x="623887" y="1282303"/>
            <a:ext cx="7886699" cy="2139552"/>
          </a:xfrm>
          <a:prstGeom prst="rect">
            <a:avLst/>
          </a:prstGeom>
          <a:noFill/>
          <a:ln>
            <a:noFill/>
          </a:ln>
        </p:spPr>
        <p:txBody>
          <a:bodyPr anchorCtr="0" anchor="b" bIns="68575" lIns="68575" rIns="68575" tIns="68575"/>
          <a:lstStyle>
            <a:lvl1pPr indent="0" lvl="0" marL="0" marR="0" rtl="0" algn="l">
              <a:lnSpc>
                <a:spcPct val="90000"/>
              </a:lnSpc>
              <a:spcBef>
                <a:spcPts val="0"/>
              </a:spcBef>
              <a:spcAft>
                <a:spcPts val="0"/>
              </a:spcAft>
              <a:buClr>
                <a:schemeClr val="dk1"/>
              </a:buClr>
              <a:buFont typeface="Calibri"/>
              <a:buNone/>
              <a:defRPr b="0" i="0" sz="4500" u="none" cap="none" strike="noStrike">
                <a:solidFill>
                  <a:schemeClr val="dk1"/>
                </a:solidFill>
                <a:latin typeface="Calibri"/>
                <a:ea typeface="Calibri"/>
                <a:cs typeface="Calibri"/>
                <a:sym typeface="Calibri"/>
              </a:defRPr>
            </a:lvl1pPr>
            <a:lvl2pPr indent="0" lvl="1">
              <a:spcBef>
                <a:spcPts val="0"/>
              </a:spcBef>
              <a:buFont typeface="Arial"/>
              <a:buNone/>
              <a:defRPr sz="1400"/>
            </a:lvl2pPr>
            <a:lvl3pPr indent="0" lvl="2">
              <a:spcBef>
                <a:spcPts val="0"/>
              </a:spcBef>
              <a:buFont typeface="Arial"/>
              <a:buNone/>
              <a:defRPr sz="1400"/>
            </a:lvl3pPr>
            <a:lvl4pPr indent="0" lvl="3">
              <a:spcBef>
                <a:spcPts val="0"/>
              </a:spcBef>
              <a:buFont typeface="Arial"/>
              <a:buNone/>
              <a:defRPr sz="1400"/>
            </a:lvl4pPr>
            <a:lvl5pPr indent="0" lvl="4">
              <a:spcBef>
                <a:spcPts val="0"/>
              </a:spcBef>
              <a:buFont typeface="Arial"/>
              <a:buNone/>
              <a:defRPr sz="1400"/>
            </a:lvl5pPr>
            <a:lvl6pPr indent="0" lvl="5">
              <a:spcBef>
                <a:spcPts val="0"/>
              </a:spcBef>
              <a:buFont typeface="Arial"/>
              <a:buNone/>
              <a:defRPr sz="1400"/>
            </a:lvl6pPr>
            <a:lvl7pPr indent="0" lvl="6">
              <a:spcBef>
                <a:spcPts val="0"/>
              </a:spcBef>
              <a:buFont typeface="Arial"/>
              <a:buNone/>
              <a:defRPr sz="1400"/>
            </a:lvl7pPr>
            <a:lvl8pPr indent="0" lvl="7">
              <a:spcBef>
                <a:spcPts val="0"/>
              </a:spcBef>
              <a:buFont typeface="Arial"/>
              <a:buNone/>
              <a:defRPr sz="1400"/>
            </a:lvl8pPr>
            <a:lvl9pPr indent="0" lvl="8">
              <a:spcBef>
                <a:spcPts val="0"/>
              </a:spcBef>
              <a:buFont typeface="Arial"/>
              <a:buNone/>
              <a:defRPr sz="1400"/>
            </a:lvl9pPr>
          </a:lstStyle>
          <a:p/>
        </p:txBody>
      </p:sp>
      <p:sp>
        <p:nvSpPr>
          <p:cNvPr id="70" name="Shape 70"/>
          <p:cNvSpPr txBox="1"/>
          <p:nvPr>
            <p:ph idx="1" type="body"/>
          </p:nvPr>
        </p:nvSpPr>
        <p:spPr>
          <a:xfrm>
            <a:off x="623887" y="3442096"/>
            <a:ext cx="7886699" cy="1125140"/>
          </a:xfrm>
          <a:prstGeom prst="rect">
            <a:avLst/>
          </a:prstGeom>
          <a:noFill/>
          <a:ln>
            <a:noFill/>
          </a:ln>
        </p:spPr>
        <p:txBody>
          <a:bodyPr anchorCtr="0" anchor="t" bIns="68575" lIns="68575" rIns="68575" tIns="68575"/>
          <a:lstStyle>
            <a:lvl1pPr indent="0" lvl="0" marL="0" marR="0" rtl="0" algn="l">
              <a:lnSpc>
                <a:spcPct val="90000"/>
              </a:lnSpc>
              <a:spcBef>
                <a:spcPts val="80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1pPr>
            <a:lvl2pPr indent="0" lvl="1" marL="342900" marR="0" rtl="0" algn="l">
              <a:lnSpc>
                <a:spcPct val="90000"/>
              </a:lnSpc>
              <a:spcBef>
                <a:spcPts val="400"/>
              </a:spcBef>
              <a:spcAft>
                <a:spcPts val="0"/>
              </a:spcAft>
              <a:buClr>
                <a:srgbClr val="888888"/>
              </a:buClr>
              <a:buFont typeface="Arial"/>
              <a:buNone/>
              <a:defRPr b="0" i="0" sz="1500" u="none" cap="none" strike="noStrike">
                <a:solidFill>
                  <a:srgbClr val="888888"/>
                </a:solidFill>
                <a:latin typeface="Calibri"/>
                <a:ea typeface="Calibri"/>
                <a:cs typeface="Calibri"/>
                <a:sym typeface="Calibri"/>
              </a:defRPr>
            </a:lvl2pPr>
            <a:lvl3pPr indent="0" lvl="2" marL="685800" marR="0" rtl="0" algn="l">
              <a:lnSpc>
                <a:spcPct val="90000"/>
              </a:lnSpc>
              <a:spcBef>
                <a:spcPts val="40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3pPr>
            <a:lvl4pPr indent="0" lvl="3" marL="1028700" marR="0" rtl="0" algn="l">
              <a:lnSpc>
                <a:spcPct val="90000"/>
              </a:lnSpc>
              <a:spcBef>
                <a:spcPts val="400"/>
              </a:spcBef>
              <a:spcAft>
                <a:spcPts val="0"/>
              </a:spcAft>
              <a:buClr>
                <a:srgbClr val="888888"/>
              </a:buClr>
              <a:buFont typeface="Arial"/>
              <a:buNone/>
              <a:defRPr b="0" i="0" sz="1200" u="none" cap="none" strike="noStrike">
                <a:solidFill>
                  <a:srgbClr val="888888"/>
                </a:solidFill>
                <a:latin typeface="Calibri"/>
                <a:ea typeface="Calibri"/>
                <a:cs typeface="Calibri"/>
                <a:sym typeface="Calibri"/>
              </a:defRPr>
            </a:lvl4pPr>
            <a:lvl5pPr indent="0" lvl="4" marL="1371600" marR="0" rtl="0" algn="l">
              <a:lnSpc>
                <a:spcPct val="90000"/>
              </a:lnSpc>
              <a:spcBef>
                <a:spcPts val="400"/>
              </a:spcBef>
              <a:spcAft>
                <a:spcPts val="0"/>
              </a:spcAft>
              <a:buClr>
                <a:srgbClr val="888888"/>
              </a:buClr>
              <a:buFont typeface="Arial"/>
              <a:buNone/>
              <a:defRPr b="0" i="0" sz="1200" u="none" cap="none" strike="noStrike">
                <a:solidFill>
                  <a:srgbClr val="888888"/>
                </a:solidFill>
                <a:latin typeface="Calibri"/>
                <a:ea typeface="Calibri"/>
                <a:cs typeface="Calibri"/>
                <a:sym typeface="Calibri"/>
              </a:defRPr>
            </a:lvl5pPr>
            <a:lvl6pPr indent="0" lvl="5" marL="1714500" marR="0" rtl="0" algn="l">
              <a:lnSpc>
                <a:spcPct val="90000"/>
              </a:lnSpc>
              <a:spcBef>
                <a:spcPts val="400"/>
              </a:spcBef>
              <a:spcAft>
                <a:spcPts val="0"/>
              </a:spcAft>
              <a:buClr>
                <a:srgbClr val="888888"/>
              </a:buClr>
              <a:buFont typeface="Arial"/>
              <a:buNone/>
              <a:defRPr b="0" i="0" sz="1200" u="none" cap="none" strike="noStrike">
                <a:solidFill>
                  <a:srgbClr val="888888"/>
                </a:solidFill>
                <a:latin typeface="Calibri"/>
                <a:ea typeface="Calibri"/>
                <a:cs typeface="Calibri"/>
                <a:sym typeface="Calibri"/>
              </a:defRPr>
            </a:lvl6pPr>
            <a:lvl7pPr indent="0" lvl="6" marL="2057400" marR="0" rtl="0" algn="l">
              <a:lnSpc>
                <a:spcPct val="90000"/>
              </a:lnSpc>
              <a:spcBef>
                <a:spcPts val="400"/>
              </a:spcBef>
              <a:spcAft>
                <a:spcPts val="0"/>
              </a:spcAft>
              <a:buClr>
                <a:srgbClr val="888888"/>
              </a:buClr>
              <a:buFont typeface="Arial"/>
              <a:buNone/>
              <a:defRPr b="0" i="0" sz="1200" u="none" cap="none" strike="noStrike">
                <a:solidFill>
                  <a:srgbClr val="888888"/>
                </a:solidFill>
                <a:latin typeface="Calibri"/>
                <a:ea typeface="Calibri"/>
                <a:cs typeface="Calibri"/>
                <a:sym typeface="Calibri"/>
              </a:defRPr>
            </a:lvl7pPr>
            <a:lvl8pPr indent="0" lvl="7" marL="2400300" marR="0" rtl="0" algn="l">
              <a:lnSpc>
                <a:spcPct val="90000"/>
              </a:lnSpc>
              <a:spcBef>
                <a:spcPts val="400"/>
              </a:spcBef>
              <a:spcAft>
                <a:spcPts val="0"/>
              </a:spcAft>
              <a:buClr>
                <a:srgbClr val="888888"/>
              </a:buClr>
              <a:buFont typeface="Arial"/>
              <a:buNone/>
              <a:defRPr b="0" i="0" sz="1200" u="none" cap="none" strike="noStrike">
                <a:solidFill>
                  <a:srgbClr val="888888"/>
                </a:solidFill>
                <a:latin typeface="Calibri"/>
                <a:ea typeface="Calibri"/>
                <a:cs typeface="Calibri"/>
                <a:sym typeface="Calibri"/>
              </a:defRPr>
            </a:lvl8pPr>
            <a:lvl9pPr indent="0" lvl="8" marL="2743200" marR="0" rtl="0" algn="l">
              <a:lnSpc>
                <a:spcPct val="90000"/>
              </a:lnSpc>
              <a:spcBef>
                <a:spcPts val="400"/>
              </a:spcBef>
              <a:spcAft>
                <a:spcPts val="0"/>
              </a:spcAft>
              <a:buClr>
                <a:srgbClr val="888888"/>
              </a:buClr>
              <a:buFont typeface="Arial"/>
              <a:buNone/>
              <a:defRPr b="0" i="0" sz="1200" u="none" cap="none" strike="noStrike">
                <a:solidFill>
                  <a:srgbClr val="888888"/>
                </a:solidFill>
                <a:latin typeface="Calibri"/>
                <a:ea typeface="Calibri"/>
                <a:cs typeface="Calibri"/>
                <a:sym typeface="Calibri"/>
              </a:defRPr>
            </a:lvl9pPr>
          </a:lstStyle>
          <a:p/>
        </p:txBody>
      </p:sp>
      <p:sp>
        <p:nvSpPr>
          <p:cNvPr id="71" name="Shape 71"/>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Contenuto 2">
    <p:spTree>
      <p:nvGrpSpPr>
        <p:cNvPr id="74" name="Shape 74"/>
        <p:cNvGrpSpPr/>
        <p:nvPr/>
      </p:nvGrpSpPr>
      <p:grpSpPr>
        <a:xfrm>
          <a:off x="0" y="0"/>
          <a:ext cx="0" cy="0"/>
          <a:chOff x="0" y="0"/>
          <a:chExt cx="0" cy="0"/>
        </a:xfrm>
      </p:grpSpPr>
      <p:sp>
        <p:nvSpPr>
          <p:cNvPr id="75" name="Shape 75"/>
          <p:cNvSpPr txBox="1"/>
          <p:nvPr>
            <p:ph type="title"/>
          </p:nvPr>
        </p:nvSpPr>
        <p:spPr>
          <a:xfrm>
            <a:off x="628650" y="273843"/>
            <a:ext cx="7886699" cy="994171"/>
          </a:xfrm>
          <a:prstGeom prst="rect">
            <a:avLst/>
          </a:prstGeom>
          <a:noFill/>
          <a:ln>
            <a:noFill/>
          </a:ln>
        </p:spPr>
        <p:txBody>
          <a:bodyPr anchorCtr="0" anchor="ctr" bIns="68575" lIns="68575" rIns="68575" tIns="68575"/>
          <a:lstStyle>
            <a:lvl1pPr indent="0" lvl="0" marL="0" marR="0" rtl="0" algn="l">
              <a:lnSpc>
                <a:spcPct val="90000"/>
              </a:lnSpc>
              <a:spcBef>
                <a:spcPts val="0"/>
              </a:spcBef>
              <a:spcAft>
                <a:spcPts val="0"/>
              </a:spcAft>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Font typeface="Arial"/>
              <a:buNone/>
              <a:defRPr sz="1400"/>
            </a:lvl2pPr>
            <a:lvl3pPr indent="0" lvl="2">
              <a:spcBef>
                <a:spcPts val="0"/>
              </a:spcBef>
              <a:buFont typeface="Arial"/>
              <a:buNone/>
              <a:defRPr sz="1400"/>
            </a:lvl3pPr>
            <a:lvl4pPr indent="0" lvl="3">
              <a:spcBef>
                <a:spcPts val="0"/>
              </a:spcBef>
              <a:buFont typeface="Arial"/>
              <a:buNone/>
              <a:defRPr sz="1400"/>
            </a:lvl4pPr>
            <a:lvl5pPr indent="0" lvl="4">
              <a:spcBef>
                <a:spcPts val="0"/>
              </a:spcBef>
              <a:buFont typeface="Arial"/>
              <a:buNone/>
              <a:defRPr sz="1400"/>
            </a:lvl5pPr>
            <a:lvl6pPr indent="0" lvl="5">
              <a:spcBef>
                <a:spcPts val="0"/>
              </a:spcBef>
              <a:buFont typeface="Arial"/>
              <a:buNone/>
              <a:defRPr sz="1400"/>
            </a:lvl6pPr>
            <a:lvl7pPr indent="0" lvl="6">
              <a:spcBef>
                <a:spcPts val="0"/>
              </a:spcBef>
              <a:buFont typeface="Arial"/>
              <a:buNone/>
              <a:defRPr sz="1400"/>
            </a:lvl7pPr>
            <a:lvl8pPr indent="0" lvl="7">
              <a:spcBef>
                <a:spcPts val="0"/>
              </a:spcBef>
              <a:buFont typeface="Arial"/>
              <a:buNone/>
              <a:defRPr sz="1400"/>
            </a:lvl8pPr>
            <a:lvl9pPr indent="0" lvl="8">
              <a:spcBef>
                <a:spcPts val="0"/>
              </a:spcBef>
              <a:buFont typeface="Arial"/>
              <a:buNone/>
              <a:defRPr sz="1400"/>
            </a:lvl9pPr>
          </a:lstStyle>
          <a:p/>
        </p:txBody>
      </p:sp>
      <p:sp>
        <p:nvSpPr>
          <p:cNvPr id="76" name="Shape 76"/>
          <p:cNvSpPr txBox="1"/>
          <p:nvPr>
            <p:ph idx="1" type="body"/>
          </p:nvPr>
        </p:nvSpPr>
        <p:spPr>
          <a:xfrm>
            <a:off x="628650" y="1369218"/>
            <a:ext cx="3886200" cy="3263503"/>
          </a:xfrm>
          <a:prstGeom prst="rect">
            <a:avLst/>
          </a:prstGeom>
          <a:noFill/>
          <a:ln>
            <a:noFill/>
          </a:ln>
        </p:spPr>
        <p:txBody>
          <a:bodyPr anchorCtr="0" anchor="t" bIns="68575" lIns="68575" rIns="68575" tIns="68575"/>
          <a:lstStyle>
            <a:lvl1pPr indent="228600" lvl="0" marL="177800" marR="0" rtl="0" algn="l">
              <a:lnSpc>
                <a:spcPct val="90000"/>
              </a:lnSpc>
              <a:spcBef>
                <a:spcPts val="800"/>
              </a:spcBef>
              <a:spcAft>
                <a:spcPts val="0"/>
              </a:spcAft>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165100" lvl="1" marL="520700" marR="0" rtl="0" algn="l">
              <a:lnSpc>
                <a:spcPct val="90000"/>
              </a:lnSpc>
              <a:spcBef>
                <a:spcPts val="4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114300" lvl="2" marL="8636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76200" lvl="3" marL="12065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76200" lvl="4" marL="15494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76200" lvl="5" marL="18923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76200" lvl="6" marL="22352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76200" lvl="7" marL="25781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76200" lvl="8" marL="29210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77" name="Shape 77"/>
          <p:cNvSpPr txBox="1"/>
          <p:nvPr>
            <p:ph idx="2" type="body"/>
          </p:nvPr>
        </p:nvSpPr>
        <p:spPr>
          <a:xfrm>
            <a:off x="4629150" y="1369218"/>
            <a:ext cx="3886200" cy="3263503"/>
          </a:xfrm>
          <a:prstGeom prst="rect">
            <a:avLst/>
          </a:prstGeom>
          <a:noFill/>
          <a:ln>
            <a:noFill/>
          </a:ln>
        </p:spPr>
        <p:txBody>
          <a:bodyPr anchorCtr="0" anchor="t" bIns="68575" lIns="68575" rIns="68575" tIns="68575"/>
          <a:lstStyle>
            <a:lvl1pPr indent="228600" lvl="0" marL="177800" marR="0" rtl="0" algn="l">
              <a:lnSpc>
                <a:spcPct val="90000"/>
              </a:lnSpc>
              <a:spcBef>
                <a:spcPts val="800"/>
              </a:spcBef>
              <a:spcAft>
                <a:spcPts val="0"/>
              </a:spcAft>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165100" lvl="1" marL="520700" marR="0" rtl="0" algn="l">
              <a:lnSpc>
                <a:spcPct val="90000"/>
              </a:lnSpc>
              <a:spcBef>
                <a:spcPts val="4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114300" lvl="2" marL="8636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76200" lvl="3" marL="12065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76200" lvl="4" marL="15494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76200" lvl="5" marL="18923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76200" lvl="6" marL="22352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76200" lvl="7" marL="25781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76200" lvl="8" marL="29210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78" name="Shape 78"/>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nfronto">
    <p:spTree>
      <p:nvGrpSpPr>
        <p:cNvPr id="81" name="Shape 81"/>
        <p:cNvGrpSpPr/>
        <p:nvPr/>
      </p:nvGrpSpPr>
      <p:grpSpPr>
        <a:xfrm>
          <a:off x="0" y="0"/>
          <a:ext cx="0" cy="0"/>
          <a:chOff x="0" y="0"/>
          <a:chExt cx="0" cy="0"/>
        </a:xfrm>
      </p:grpSpPr>
      <p:sp>
        <p:nvSpPr>
          <p:cNvPr id="82" name="Shape 82"/>
          <p:cNvSpPr txBox="1"/>
          <p:nvPr>
            <p:ph type="title"/>
          </p:nvPr>
        </p:nvSpPr>
        <p:spPr>
          <a:xfrm>
            <a:off x="629840" y="273843"/>
            <a:ext cx="7886699" cy="994171"/>
          </a:xfrm>
          <a:prstGeom prst="rect">
            <a:avLst/>
          </a:prstGeom>
          <a:noFill/>
          <a:ln>
            <a:noFill/>
          </a:ln>
        </p:spPr>
        <p:txBody>
          <a:bodyPr anchorCtr="0" anchor="ctr" bIns="68575" lIns="68575" rIns="68575" tIns="68575"/>
          <a:lstStyle>
            <a:lvl1pPr indent="0" lvl="0" marL="0" marR="0" rtl="0" algn="l">
              <a:lnSpc>
                <a:spcPct val="90000"/>
              </a:lnSpc>
              <a:spcBef>
                <a:spcPts val="0"/>
              </a:spcBef>
              <a:spcAft>
                <a:spcPts val="0"/>
              </a:spcAft>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Font typeface="Arial"/>
              <a:buNone/>
              <a:defRPr sz="1400"/>
            </a:lvl2pPr>
            <a:lvl3pPr indent="0" lvl="2">
              <a:spcBef>
                <a:spcPts val="0"/>
              </a:spcBef>
              <a:buFont typeface="Arial"/>
              <a:buNone/>
              <a:defRPr sz="1400"/>
            </a:lvl3pPr>
            <a:lvl4pPr indent="0" lvl="3">
              <a:spcBef>
                <a:spcPts val="0"/>
              </a:spcBef>
              <a:buFont typeface="Arial"/>
              <a:buNone/>
              <a:defRPr sz="1400"/>
            </a:lvl4pPr>
            <a:lvl5pPr indent="0" lvl="4">
              <a:spcBef>
                <a:spcPts val="0"/>
              </a:spcBef>
              <a:buFont typeface="Arial"/>
              <a:buNone/>
              <a:defRPr sz="1400"/>
            </a:lvl5pPr>
            <a:lvl6pPr indent="0" lvl="5">
              <a:spcBef>
                <a:spcPts val="0"/>
              </a:spcBef>
              <a:buFont typeface="Arial"/>
              <a:buNone/>
              <a:defRPr sz="1400"/>
            </a:lvl6pPr>
            <a:lvl7pPr indent="0" lvl="6">
              <a:spcBef>
                <a:spcPts val="0"/>
              </a:spcBef>
              <a:buFont typeface="Arial"/>
              <a:buNone/>
              <a:defRPr sz="1400"/>
            </a:lvl7pPr>
            <a:lvl8pPr indent="0" lvl="7">
              <a:spcBef>
                <a:spcPts val="0"/>
              </a:spcBef>
              <a:buFont typeface="Arial"/>
              <a:buNone/>
              <a:defRPr sz="1400"/>
            </a:lvl8pPr>
            <a:lvl9pPr indent="0" lvl="8">
              <a:spcBef>
                <a:spcPts val="0"/>
              </a:spcBef>
              <a:buFont typeface="Arial"/>
              <a:buNone/>
              <a:defRPr sz="1400"/>
            </a:lvl9pPr>
          </a:lstStyle>
          <a:p/>
        </p:txBody>
      </p:sp>
      <p:sp>
        <p:nvSpPr>
          <p:cNvPr id="83" name="Shape 83"/>
          <p:cNvSpPr txBox="1"/>
          <p:nvPr>
            <p:ph idx="1" type="body"/>
          </p:nvPr>
        </p:nvSpPr>
        <p:spPr>
          <a:xfrm>
            <a:off x="629840" y="1260872"/>
            <a:ext cx="3868340" cy="617934"/>
          </a:xfrm>
          <a:prstGeom prst="rect">
            <a:avLst/>
          </a:prstGeom>
          <a:noFill/>
          <a:ln>
            <a:noFill/>
          </a:ln>
        </p:spPr>
        <p:txBody>
          <a:bodyPr anchorCtr="0" anchor="b" bIns="68575" lIns="68575" rIns="68575" tIns="68575"/>
          <a:lstStyle>
            <a:lvl1pPr indent="0" lvl="0" marL="0" marR="0" rtl="0" algn="l">
              <a:lnSpc>
                <a:spcPct val="90000"/>
              </a:lnSpc>
              <a:spcBef>
                <a:spcPts val="80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spcAft>
                <a:spcPts val="0"/>
              </a:spcAft>
              <a:buClr>
                <a:schemeClr val="dk1"/>
              </a:buClr>
              <a:buFont typeface="Arial"/>
              <a:buNone/>
              <a:defRPr b="1" i="0" sz="15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spcAft>
                <a:spcPts val="0"/>
              </a:spcAft>
              <a:buClr>
                <a:schemeClr val="dk1"/>
              </a:buClr>
              <a:buFont typeface="Arial"/>
              <a:buNone/>
              <a:defRPr b="1" i="0" sz="14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9pPr>
          </a:lstStyle>
          <a:p/>
        </p:txBody>
      </p:sp>
      <p:sp>
        <p:nvSpPr>
          <p:cNvPr id="84" name="Shape 84"/>
          <p:cNvSpPr txBox="1"/>
          <p:nvPr>
            <p:ph idx="2" type="body"/>
          </p:nvPr>
        </p:nvSpPr>
        <p:spPr>
          <a:xfrm>
            <a:off x="629840" y="1878806"/>
            <a:ext cx="3868340" cy="2763441"/>
          </a:xfrm>
          <a:prstGeom prst="rect">
            <a:avLst/>
          </a:prstGeom>
          <a:noFill/>
          <a:ln>
            <a:noFill/>
          </a:ln>
        </p:spPr>
        <p:txBody>
          <a:bodyPr anchorCtr="0" anchor="t" bIns="68575" lIns="68575" rIns="68575" tIns="68575"/>
          <a:lstStyle>
            <a:lvl1pPr indent="228600" lvl="0" marL="177800" marR="0" rtl="0" algn="l">
              <a:lnSpc>
                <a:spcPct val="90000"/>
              </a:lnSpc>
              <a:spcBef>
                <a:spcPts val="800"/>
              </a:spcBef>
              <a:spcAft>
                <a:spcPts val="0"/>
              </a:spcAft>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165100" lvl="1" marL="520700" marR="0" rtl="0" algn="l">
              <a:lnSpc>
                <a:spcPct val="90000"/>
              </a:lnSpc>
              <a:spcBef>
                <a:spcPts val="4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114300" lvl="2" marL="8636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76200" lvl="3" marL="12065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76200" lvl="4" marL="15494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76200" lvl="5" marL="18923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76200" lvl="6" marL="22352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76200" lvl="7" marL="25781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76200" lvl="8" marL="29210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85" name="Shape 85"/>
          <p:cNvSpPr txBox="1"/>
          <p:nvPr>
            <p:ph idx="3" type="body"/>
          </p:nvPr>
        </p:nvSpPr>
        <p:spPr>
          <a:xfrm>
            <a:off x="4629150" y="1260872"/>
            <a:ext cx="3887389" cy="617934"/>
          </a:xfrm>
          <a:prstGeom prst="rect">
            <a:avLst/>
          </a:prstGeom>
          <a:noFill/>
          <a:ln>
            <a:noFill/>
          </a:ln>
        </p:spPr>
        <p:txBody>
          <a:bodyPr anchorCtr="0" anchor="b" bIns="68575" lIns="68575" rIns="68575" tIns="68575"/>
          <a:lstStyle>
            <a:lvl1pPr indent="0" lvl="0" marL="0" marR="0" rtl="0" algn="l">
              <a:lnSpc>
                <a:spcPct val="90000"/>
              </a:lnSpc>
              <a:spcBef>
                <a:spcPts val="80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spcAft>
                <a:spcPts val="0"/>
              </a:spcAft>
              <a:buClr>
                <a:schemeClr val="dk1"/>
              </a:buClr>
              <a:buFont typeface="Arial"/>
              <a:buNone/>
              <a:defRPr b="1" i="0" sz="15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spcAft>
                <a:spcPts val="0"/>
              </a:spcAft>
              <a:buClr>
                <a:schemeClr val="dk1"/>
              </a:buClr>
              <a:buFont typeface="Arial"/>
              <a:buNone/>
              <a:defRPr b="1" i="0" sz="14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spcAft>
                <a:spcPts val="0"/>
              </a:spcAft>
              <a:buClr>
                <a:schemeClr val="dk1"/>
              </a:buClr>
              <a:buFont typeface="Arial"/>
              <a:buNone/>
              <a:defRPr b="1" i="0" sz="1200" u="none" cap="none" strike="noStrike">
                <a:solidFill>
                  <a:schemeClr val="dk1"/>
                </a:solidFill>
                <a:latin typeface="Calibri"/>
                <a:ea typeface="Calibri"/>
                <a:cs typeface="Calibri"/>
                <a:sym typeface="Calibri"/>
              </a:defRPr>
            </a:lvl9pPr>
          </a:lstStyle>
          <a:p/>
        </p:txBody>
      </p:sp>
      <p:sp>
        <p:nvSpPr>
          <p:cNvPr id="86" name="Shape 86"/>
          <p:cNvSpPr txBox="1"/>
          <p:nvPr>
            <p:ph idx="4" type="body"/>
          </p:nvPr>
        </p:nvSpPr>
        <p:spPr>
          <a:xfrm>
            <a:off x="4629150" y="1878806"/>
            <a:ext cx="3887389" cy="2763441"/>
          </a:xfrm>
          <a:prstGeom prst="rect">
            <a:avLst/>
          </a:prstGeom>
          <a:noFill/>
          <a:ln>
            <a:noFill/>
          </a:ln>
        </p:spPr>
        <p:txBody>
          <a:bodyPr anchorCtr="0" anchor="t" bIns="68575" lIns="68575" rIns="68575" tIns="68575"/>
          <a:lstStyle>
            <a:lvl1pPr indent="228600" lvl="0" marL="177800" marR="0" rtl="0" algn="l">
              <a:lnSpc>
                <a:spcPct val="90000"/>
              </a:lnSpc>
              <a:spcBef>
                <a:spcPts val="800"/>
              </a:spcBef>
              <a:spcAft>
                <a:spcPts val="0"/>
              </a:spcAft>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165100" lvl="1" marL="520700" marR="0" rtl="0" algn="l">
              <a:lnSpc>
                <a:spcPct val="90000"/>
              </a:lnSpc>
              <a:spcBef>
                <a:spcPts val="4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114300" lvl="2" marL="8636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76200" lvl="3" marL="12065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76200" lvl="4" marL="15494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76200" lvl="5" marL="18923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76200" lvl="6" marL="22352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76200" lvl="7" marL="25781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76200" lvl="8" marL="29210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87" name="Shape 87"/>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88" name="Shape 88"/>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89" name="Shape 89"/>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Solo titolo">
    <p:spTree>
      <p:nvGrpSpPr>
        <p:cNvPr id="90" name="Shape 90"/>
        <p:cNvGrpSpPr/>
        <p:nvPr/>
      </p:nvGrpSpPr>
      <p:grpSpPr>
        <a:xfrm>
          <a:off x="0" y="0"/>
          <a:ext cx="0" cy="0"/>
          <a:chOff x="0" y="0"/>
          <a:chExt cx="0" cy="0"/>
        </a:xfrm>
      </p:grpSpPr>
      <p:sp>
        <p:nvSpPr>
          <p:cNvPr id="91" name="Shape 91"/>
          <p:cNvSpPr txBox="1"/>
          <p:nvPr>
            <p:ph type="title"/>
          </p:nvPr>
        </p:nvSpPr>
        <p:spPr>
          <a:xfrm>
            <a:off x="628650" y="273843"/>
            <a:ext cx="7886699" cy="994171"/>
          </a:xfrm>
          <a:prstGeom prst="rect">
            <a:avLst/>
          </a:prstGeom>
          <a:noFill/>
          <a:ln>
            <a:noFill/>
          </a:ln>
        </p:spPr>
        <p:txBody>
          <a:bodyPr anchorCtr="0" anchor="ctr" bIns="68575" lIns="68575" rIns="68575" tIns="68575"/>
          <a:lstStyle>
            <a:lvl1pPr indent="0" lvl="0" marL="0" marR="0" rtl="0" algn="l">
              <a:lnSpc>
                <a:spcPct val="90000"/>
              </a:lnSpc>
              <a:spcBef>
                <a:spcPts val="0"/>
              </a:spcBef>
              <a:spcAft>
                <a:spcPts val="0"/>
              </a:spcAft>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Font typeface="Arial"/>
              <a:buNone/>
              <a:defRPr sz="1400"/>
            </a:lvl2pPr>
            <a:lvl3pPr indent="0" lvl="2">
              <a:spcBef>
                <a:spcPts val="0"/>
              </a:spcBef>
              <a:buFont typeface="Arial"/>
              <a:buNone/>
              <a:defRPr sz="1400"/>
            </a:lvl3pPr>
            <a:lvl4pPr indent="0" lvl="3">
              <a:spcBef>
                <a:spcPts val="0"/>
              </a:spcBef>
              <a:buFont typeface="Arial"/>
              <a:buNone/>
              <a:defRPr sz="1400"/>
            </a:lvl4pPr>
            <a:lvl5pPr indent="0" lvl="4">
              <a:spcBef>
                <a:spcPts val="0"/>
              </a:spcBef>
              <a:buFont typeface="Arial"/>
              <a:buNone/>
              <a:defRPr sz="1400"/>
            </a:lvl5pPr>
            <a:lvl6pPr indent="0" lvl="5">
              <a:spcBef>
                <a:spcPts val="0"/>
              </a:spcBef>
              <a:buFont typeface="Arial"/>
              <a:buNone/>
              <a:defRPr sz="1400"/>
            </a:lvl6pPr>
            <a:lvl7pPr indent="0" lvl="6">
              <a:spcBef>
                <a:spcPts val="0"/>
              </a:spcBef>
              <a:buFont typeface="Arial"/>
              <a:buNone/>
              <a:defRPr sz="1400"/>
            </a:lvl7pPr>
            <a:lvl8pPr indent="0" lvl="7">
              <a:spcBef>
                <a:spcPts val="0"/>
              </a:spcBef>
              <a:buFont typeface="Arial"/>
              <a:buNone/>
              <a:defRPr sz="1400"/>
            </a:lvl8pPr>
            <a:lvl9pPr indent="0" lvl="8">
              <a:spcBef>
                <a:spcPts val="0"/>
              </a:spcBef>
              <a:buFont typeface="Arial"/>
              <a:buNone/>
              <a:defRPr sz="1400"/>
            </a:lvl9pPr>
          </a:lstStyle>
          <a:p/>
        </p:txBody>
      </p:sp>
      <p:sp>
        <p:nvSpPr>
          <p:cNvPr id="92" name="Shape 92"/>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93" name="Shape 93"/>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94" name="Shape 94"/>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Vuoto">
    <p:spTree>
      <p:nvGrpSpPr>
        <p:cNvPr id="95" name="Shape 95"/>
        <p:cNvGrpSpPr/>
        <p:nvPr/>
      </p:nvGrpSpPr>
      <p:grpSpPr>
        <a:xfrm>
          <a:off x="0" y="0"/>
          <a:ext cx="0" cy="0"/>
          <a:chOff x="0" y="0"/>
          <a:chExt cx="0" cy="0"/>
        </a:xfrm>
      </p:grpSpPr>
      <p:sp>
        <p:nvSpPr>
          <p:cNvPr id="96" name="Shape 96"/>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97" name="Shape 97"/>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98" name="Shape 98"/>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uto con didascalia">
    <p:spTree>
      <p:nvGrpSpPr>
        <p:cNvPr id="99" name="Shape 99"/>
        <p:cNvGrpSpPr/>
        <p:nvPr/>
      </p:nvGrpSpPr>
      <p:grpSpPr>
        <a:xfrm>
          <a:off x="0" y="0"/>
          <a:ext cx="0" cy="0"/>
          <a:chOff x="0" y="0"/>
          <a:chExt cx="0" cy="0"/>
        </a:xfrm>
      </p:grpSpPr>
      <p:sp>
        <p:nvSpPr>
          <p:cNvPr id="100" name="Shape 100"/>
          <p:cNvSpPr txBox="1"/>
          <p:nvPr>
            <p:ph type="title"/>
          </p:nvPr>
        </p:nvSpPr>
        <p:spPr>
          <a:xfrm>
            <a:off x="629840" y="342900"/>
            <a:ext cx="2949177" cy="1200148"/>
          </a:xfrm>
          <a:prstGeom prst="rect">
            <a:avLst/>
          </a:prstGeom>
          <a:noFill/>
          <a:ln>
            <a:noFill/>
          </a:ln>
        </p:spPr>
        <p:txBody>
          <a:bodyPr anchorCtr="0" anchor="b" bIns="68575" lIns="68575" rIns="68575" tIns="68575"/>
          <a:lstStyle>
            <a:lvl1pPr indent="0" lvl="0" marL="0" marR="0" rtl="0" algn="l">
              <a:lnSpc>
                <a:spcPct val="90000"/>
              </a:lnSpc>
              <a:spcBef>
                <a:spcPts val="0"/>
              </a:spcBef>
              <a:spcAft>
                <a:spcPts val="0"/>
              </a:spcAft>
              <a:buClr>
                <a:schemeClr val="dk1"/>
              </a:buClr>
              <a:buFont typeface="Calibri"/>
              <a:buNone/>
              <a:defRPr b="0" i="0" sz="2400" u="none" cap="none" strike="noStrike">
                <a:solidFill>
                  <a:schemeClr val="dk1"/>
                </a:solidFill>
                <a:latin typeface="Calibri"/>
                <a:ea typeface="Calibri"/>
                <a:cs typeface="Calibri"/>
                <a:sym typeface="Calibri"/>
              </a:defRPr>
            </a:lvl1pPr>
            <a:lvl2pPr indent="0" lvl="1">
              <a:spcBef>
                <a:spcPts val="0"/>
              </a:spcBef>
              <a:buFont typeface="Arial"/>
              <a:buNone/>
              <a:defRPr sz="1400"/>
            </a:lvl2pPr>
            <a:lvl3pPr indent="0" lvl="2">
              <a:spcBef>
                <a:spcPts val="0"/>
              </a:spcBef>
              <a:buFont typeface="Arial"/>
              <a:buNone/>
              <a:defRPr sz="1400"/>
            </a:lvl3pPr>
            <a:lvl4pPr indent="0" lvl="3">
              <a:spcBef>
                <a:spcPts val="0"/>
              </a:spcBef>
              <a:buFont typeface="Arial"/>
              <a:buNone/>
              <a:defRPr sz="1400"/>
            </a:lvl4pPr>
            <a:lvl5pPr indent="0" lvl="4">
              <a:spcBef>
                <a:spcPts val="0"/>
              </a:spcBef>
              <a:buFont typeface="Arial"/>
              <a:buNone/>
              <a:defRPr sz="1400"/>
            </a:lvl5pPr>
            <a:lvl6pPr indent="0" lvl="5">
              <a:spcBef>
                <a:spcPts val="0"/>
              </a:spcBef>
              <a:buFont typeface="Arial"/>
              <a:buNone/>
              <a:defRPr sz="1400"/>
            </a:lvl6pPr>
            <a:lvl7pPr indent="0" lvl="6">
              <a:spcBef>
                <a:spcPts val="0"/>
              </a:spcBef>
              <a:buFont typeface="Arial"/>
              <a:buNone/>
              <a:defRPr sz="1400"/>
            </a:lvl7pPr>
            <a:lvl8pPr indent="0" lvl="7">
              <a:spcBef>
                <a:spcPts val="0"/>
              </a:spcBef>
              <a:buFont typeface="Arial"/>
              <a:buNone/>
              <a:defRPr sz="1400"/>
            </a:lvl8pPr>
            <a:lvl9pPr indent="0" lvl="8">
              <a:spcBef>
                <a:spcPts val="0"/>
              </a:spcBef>
              <a:buFont typeface="Arial"/>
              <a:buNone/>
              <a:defRPr sz="1400"/>
            </a:lvl9pPr>
          </a:lstStyle>
          <a:p/>
        </p:txBody>
      </p:sp>
      <p:sp>
        <p:nvSpPr>
          <p:cNvPr id="101" name="Shape 101"/>
          <p:cNvSpPr txBox="1"/>
          <p:nvPr>
            <p:ph idx="1" type="body"/>
          </p:nvPr>
        </p:nvSpPr>
        <p:spPr>
          <a:xfrm>
            <a:off x="3887390" y="740568"/>
            <a:ext cx="4629149" cy="3655217"/>
          </a:xfrm>
          <a:prstGeom prst="rect">
            <a:avLst/>
          </a:prstGeom>
          <a:noFill/>
          <a:ln>
            <a:noFill/>
          </a:ln>
        </p:spPr>
        <p:txBody>
          <a:bodyPr anchorCtr="0" anchor="t" bIns="68575" lIns="68575" rIns="68575" tIns="68575"/>
          <a:lstStyle>
            <a:lvl1pPr indent="279400" lvl="0" marL="177800" marR="0" rtl="0" algn="l">
              <a:lnSpc>
                <a:spcPct val="90000"/>
              </a:lnSpc>
              <a:spcBef>
                <a:spcPts val="80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228600" lvl="1" marL="520700" marR="0" rtl="0" algn="l">
              <a:lnSpc>
                <a:spcPct val="90000"/>
              </a:lnSpc>
              <a:spcBef>
                <a:spcPts val="400"/>
              </a:spcBef>
              <a:spcAft>
                <a:spcPts val="0"/>
              </a:spcAft>
              <a:buClr>
                <a:schemeClr val="dk1"/>
              </a:buClr>
              <a:buSzPct val="100000"/>
              <a:buFont typeface="Arial"/>
              <a:buChar char="•"/>
              <a:defRPr b="0" i="0" sz="2100" u="none" cap="none" strike="noStrike">
                <a:solidFill>
                  <a:schemeClr val="dk1"/>
                </a:solidFill>
                <a:latin typeface="Calibri"/>
                <a:ea typeface="Calibri"/>
                <a:cs typeface="Calibri"/>
                <a:sym typeface="Calibri"/>
              </a:defRPr>
            </a:lvl2pPr>
            <a:lvl3pPr indent="165100" lvl="2" marL="863600" marR="0" rtl="0" algn="l">
              <a:lnSpc>
                <a:spcPct val="90000"/>
              </a:lnSpc>
              <a:spcBef>
                <a:spcPts val="4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14300" lvl="3" marL="12065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4pPr>
            <a:lvl5pPr indent="114300" lvl="4" marL="15494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5pPr>
            <a:lvl6pPr indent="114300" lvl="5" marL="18923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6pPr>
            <a:lvl7pPr indent="114300" lvl="6" marL="22352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7pPr>
            <a:lvl8pPr indent="114300" lvl="7" marL="25781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8pPr>
            <a:lvl9pPr indent="114300" lvl="8" marL="29210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9pPr>
          </a:lstStyle>
          <a:p/>
        </p:txBody>
      </p:sp>
      <p:sp>
        <p:nvSpPr>
          <p:cNvPr id="102" name="Shape 102"/>
          <p:cNvSpPr txBox="1"/>
          <p:nvPr>
            <p:ph idx="2" type="body"/>
          </p:nvPr>
        </p:nvSpPr>
        <p:spPr>
          <a:xfrm>
            <a:off x="629840" y="1543050"/>
            <a:ext cx="2949177" cy="2858691"/>
          </a:xfrm>
          <a:prstGeom prst="rect">
            <a:avLst/>
          </a:prstGeom>
          <a:noFill/>
          <a:ln>
            <a:noFill/>
          </a:ln>
        </p:spPr>
        <p:txBody>
          <a:bodyPr anchorCtr="0" anchor="t" bIns="68575" lIns="68575" rIns="68575" tIns="68575"/>
          <a:lstStyle>
            <a:lvl1pPr indent="0" lvl="0" marL="0" marR="0" rtl="0" algn="l">
              <a:lnSpc>
                <a:spcPct val="90000"/>
              </a:lnSpc>
              <a:spcBef>
                <a:spcPts val="80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spcAft>
                <a:spcPts val="0"/>
              </a:spcAft>
              <a:buClr>
                <a:schemeClr val="dk1"/>
              </a:buClr>
              <a:buFont typeface="Arial"/>
              <a:buNone/>
              <a:defRPr b="0" i="0" sz="1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9pPr>
          </a:lstStyle>
          <a:p/>
        </p:txBody>
      </p:sp>
      <p:sp>
        <p:nvSpPr>
          <p:cNvPr id="103" name="Shape 103"/>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104" name="Shape 104"/>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105" name="Shape 105"/>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Immagine con didascalia">
    <p:spTree>
      <p:nvGrpSpPr>
        <p:cNvPr id="106" name="Shape 106"/>
        <p:cNvGrpSpPr/>
        <p:nvPr/>
      </p:nvGrpSpPr>
      <p:grpSpPr>
        <a:xfrm>
          <a:off x="0" y="0"/>
          <a:ext cx="0" cy="0"/>
          <a:chOff x="0" y="0"/>
          <a:chExt cx="0" cy="0"/>
        </a:xfrm>
      </p:grpSpPr>
      <p:sp>
        <p:nvSpPr>
          <p:cNvPr id="107" name="Shape 107"/>
          <p:cNvSpPr txBox="1"/>
          <p:nvPr>
            <p:ph type="title"/>
          </p:nvPr>
        </p:nvSpPr>
        <p:spPr>
          <a:xfrm>
            <a:off x="629840" y="342900"/>
            <a:ext cx="2949177" cy="1200148"/>
          </a:xfrm>
          <a:prstGeom prst="rect">
            <a:avLst/>
          </a:prstGeom>
          <a:noFill/>
          <a:ln>
            <a:noFill/>
          </a:ln>
        </p:spPr>
        <p:txBody>
          <a:bodyPr anchorCtr="0" anchor="b" bIns="68575" lIns="68575" rIns="68575" tIns="68575"/>
          <a:lstStyle>
            <a:lvl1pPr indent="0" lvl="0" marL="0" marR="0" rtl="0" algn="l">
              <a:lnSpc>
                <a:spcPct val="90000"/>
              </a:lnSpc>
              <a:spcBef>
                <a:spcPts val="0"/>
              </a:spcBef>
              <a:spcAft>
                <a:spcPts val="0"/>
              </a:spcAft>
              <a:buClr>
                <a:schemeClr val="dk1"/>
              </a:buClr>
              <a:buFont typeface="Calibri"/>
              <a:buNone/>
              <a:defRPr b="0" i="0" sz="2400" u="none" cap="none" strike="noStrike">
                <a:solidFill>
                  <a:schemeClr val="dk1"/>
                </a:solidFill>
                <a:latin typeface="Calibri"/>
                <a:ea typeface="Calibri"/>
                <a:cs typeface="Calibri"/>
                <a:sym typeface="Calibri"/>
              </a:defRPr>
            </a:lvl1pPr>
            <a:lvl2pPr indent="0" lvl="1">
              <a:spcBef>
                <a:spcPts val="0"/>
              </a:spcBef>
              <a:buFont typeface="Arial"/>
              <a:buNone/>
              <a:defRPr sz="1400"/>
            </a:lvl2pPr>
            <a:lvl3pPr indent="0" lvl="2">
              <a:spcBef>
                <a:spcPts val="0"/>
              </a:spcBef>
              <a:buFont typeface="Arial"/>
              <a:buNone/>
              <a:defRPr sz="1400"/>
            </a:lvl3pPr>
            <a:lvl4pPr indent="0" lvl="3">
              <a:spcBef>
                <a:spcPts val="0"/>
              </a:spcBef>
              <a:buFont typeface="Arial"/>
              <a:buNone/>
              <a:defRPr sz="1400"/>
            </a:lvl4pPr>
            <a:lvl5pPr indent="0" lvl="4">
              <a:spcBef>
                <a:spcPts val="0"/>
              </a:spcBef>
              <a:buFont typeface="Arial"/>
              <a:buNone/>
              <a:defRPr sz="1400"/>
            </a:lvl5pPr>
            <a:lvl6pPr indent="0" lvl="5">
              <a:spcBef>
                <a:spcPts val="0"/>
              </a:spcBef>
              <a:buFont typeface="Arial"/>
              <a:buNone/>
              <a:defRPr sz="1400"/>
            </a:lvl6pPr>
            <a:lvl7pPr indent="0" lvl="6">
              <a:spcBef>
                <a:spcPts val="0"/>
              </a:spcBef>
              <a:buFont typeface="Arial"/>
              <a:buNone/>
              <a:defRPr sz="1400"/>
            </a:lvl7pPr>
            <a:lvl8pPr indent="0" lvl="7">
              <a:spcBef>
                <a:spcPts val="0"/>
              </a:spcBef>
              <a:buFont typeface="Arial"/>
              <a:buNone/>
              <a:defRPr sz="1400"/>
            </a:lvl8pPr>
            <a:lvl9pPr indent="0" lvl="8">
              <a:spcBef>
                <a:spcPts val="0"/>
              </a:spcBef>
              <a:buFont typeface="Arial"/>
              <a:buNone/>
              <a:defRPr sz="1400"/>
            </a:lvl9pPr>
          </a:lstStyle>
          <a:p/>
        </p:txBody>
      </p:sp>
      <p:sp>
        <p:nvSpPr>
          <p:cNvPr id="108" name="Shape 108"/>
          <p:cNvSpPr/>
          <p:nvPr>
            <p:ph idx="2" type="pic"/>
          </p:nvPr>
        </p:nvSpPr>
        <p:spPr>
          <a:xfrm>
            <a:off x="3887390" y="740568"/>
            <a:ext cx="4629149" cy="3655217"/>
          </a:xfrm>
          <a:prstGeom prst="rect">
            <a:avLst/>
          </a:prstGeom>
          <a:noFill/>
          <a:ln>
            <a:noFill/>
          </a:ln>
        </p:spPr>
        <p:txBody>
          <a:bodyPr anchorCtr="0" anchor="t" bIns="68575" lIns="68575" rIns="68575" tIns="68575"/>
          <a:lstStyle>
            <a:lvl1pPr indent="0" lvl="0" marL="0" marR="0" rtl="0" algn="l">
              <a:lnSpc>
                <a:spcPct val="90000"/>
              </a:lnSpc>
              <a:spcBef>
                <a:spcPts val="800"/>
              </a:spcBef>
              <a:spcAft>
                <a:spcPts val="0"/>
              </a:spcAft>
              <a:buClr>
                <a:schemeClr val="dk1"/>
              </a:buClr>
              <a:buSzPct val="45833"/>
              <a:buFont typeface="Arial"/>
              <a:buNone/>
              <a:defRPr b="0" i="0" sz="24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spcAft>
                <a:spcPts val="0"/>
              </a:spcAft>
              <a:buClr>
                <a:schemeClr val="dk1"/>
              </a:buClr>
              <a:buSzPct val="52380"/>
              <a:buFont typeface="Arial"/>
              <a:buNone/>
              <a:defRPr b="0" i="0" sz="2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spcAft>
                <a:spcPts val="0"/>
              </a:spcAft>
              <a:buClr>
                <a:schemeClr val="dk1"/>
              </a:buClr>
              <a:buSzPct val="61111"/>
              <a:buFont typeface="Arial"/>
              <a:buNone/>
              <a:defRPr b="0" i="0" sz="18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spcAft>
                <a:spcPts val="0"/>
              </a:spcAft>
              <a:buClr>
                <a:schemeClr val="dk1"/>
              </a:buClr>
              <a:buSzPct val="73333"/>
              <a:buFont typeface="Arial"/>
              <a:buNone/>
              <a:defRPr b="0" i="0" sz="15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spcAft>
                <a:spcPts val="0"/>
              </a:spcAft>
              <a:buClr>
                <a:schemeClr val="dk1"/>
              </a:buClr>
              <a:buSzPct val="73333"/>
              <a:buFont typeface="Arial"/>
              <a:buNone/>
              <a:defRPr b="0" i="0" sz="15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spcAft>
                <a:spcPts val="0"/>
              </a:spcAft>
              <a:buClr>
                <a:schemeClr val="dk1"/>
              </a:buClr>
              <a:buSzPct val="73333"/>
              <a:buFont typeface="Arial"/>
              <a:buNone/>
              <a:defRPr b="0" i="0" sz="15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spcAft>
                <a:spcPts val="0"/>
              </a:spcAft>
              <a:buClr>
                <a:schemeClr val="dk1"/>
              </a:buClr>
              <a:buSzPct val="73333"/>
              <a:buFont typeface="Arial"/>
              <a:buNone/>
              <a:defRPr b="0" i="0" sz="15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spcAft>
                <a:spcPts val="0"/>
              </a:spcAft>
              <a:buClr>
                <a:schemeClr val="dk1"/>
              </a:buClr>
              <a:buSzPct val="73333"/>
              <a:buFont typeface="Arial"/>
              <a:buNone/>
              <a:defRPr b="0" i="0" sz="15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spcAft>
                <a:spcPts val="0"/>
              </a:spcAft>
              <a:buClr>
                <a:schemeClr val="dk1"/>
              </a:buClr>
              <a:buSzPct val="73333"/>
              <a:buFont typeface="Arial"/>
              <a:buNone/>
              <a:defRPr b="0" i="0" sz="1500" u="none" cap="none" strike="noStrike">
                <a:solidFill>
                  <a:schemeClr val="dk1"/>
                </a:solidFill>
                <a:latin typeface="Calibri"/>
                <a:ea typeface="Calibri"/>
                <a:cs typeface="Calibri"/>
                <a:sym typeface="Calibri"/>
              </a:defRPr>
            </a:lvl9pPr>
          </a:lstStyle>
          <a:p/>
        </p:txBody>
      </p:sp>
      <p:sp>
        <p:nvSpPr>
          <p:cNvPr id="109" name="Shape 109"/>
          <p:cNvSpPr txBox="1"/>
          <p:nvPr>
            <p:ph idx="1" type="body"/>
          </p:nvPr>
        </p:nvSpPr>
        <p:spPr>
          <a:xfrm>
            <a:off x="629840" y="1543050"/>
            <a:ext cx="2949177" cy="2858691"/>
          </a:xfrm>
          <a:prstGeom prst="rect">
            <a:avLst/>
          </a:prstGeom>
          <a:noFill/>
          <a:ln>
            <a:noFill/>
          </a:ln>
        </p:spPr>
        <p:txBody>
          <a:bodyPr anchorCtr="0" anchor="t" bIns="68575" lIns="68575" rIns="68575" tIns="68575"/>
          <a:lstStyle>
            <a:lvl1pPr indent="0" lvl="0" marL="0" marR="0" rtl="0" algn="l">
              <a:lnSpc>
                <a:spcPct val="90000"/>
              </a:lnSpc>
              <a:spcBef>
                <a:spcPts val="80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spcAft>
                <a:spcPts val="0"/>
              </a:spcAft>
              <a:buClr>
                <a:schemeClr val="dk1"/>
              </a:buClr>
              <a:buFont typeface="Arial"/>
              <a:buNone/>
              <a:defRPr b="0" i="0" sz="1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spcAft>
                <a:spcPts val="0"/>
              </a:spcAft>
              <a:buClr>
                <a:schemeClr val="dk1"/>
              </a:buClr>
              <a:buFont typeface="Arial"/>
              <a:buNone/>
              <a:defRPr b="0" i="0" sz="800" u="none" cap="none" strike="noStrike">
                <a:solidFill>
                  <a:schemeClr val="dk1"/>
                </a:solidFill>
                <a:latin typeface="Calibri"/>
                <a:ea typeface="Calibri"/>
                <a:cs typeface="Calibri"/>
                <a:sym typeface="Calibri"/>
              </a:defRPr>
            </a:lvl9pPr>
          </a:lstStyle>
          <a:p/>
        </p:txBody>
      </p:sp>
      <p:sp>
        <p:nvSpPr>
          <p:cNvPr id="110" name="Shape 110"/>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111" name="Shape 111"/>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112" name="Shape 112"/>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olo e testo verticale">
    <p:spTree>
      <p:nvGrpSpPr>
        <p:cNvPr id="113" name="Shape 113"/>
        <p:cNvGrpSpPr/>
        <p:nvPr/>
      </p:nvGrpSpPr>
      <p:grpSpPr>
        <a:xfrm>
          <a:off x="0" y="0"/>
          <a:ext cx="0" cy="0"/>
          <a:chOff x="0" y="0"/>
          <a:chExt cx="0" cy="0"/>
        </a:xfrm>
      </p:grpSpPr>
      <p:sp>
        <p:nvSpPr>
          <p:cNvPr id="114" name="Shape 114"/>
          <p:cNvSpPr txBox="1"/>
          <p:nvPr>
            <p:ph type="title"/>
          </p:nvPr>
        </p:nvSpPr>
        <p:spPr>
          <a:xfrm>
            <a:off x="628650" y="273843"/>
            <a:ext cx="7886699" cy="994171"/>
          </a:xfrm>
          <a:prstGeom prst="rect">
            <a:avLst/>
          </a:prstGeom>
          <a:noFill/>
          <a:ln>
            <a:noFill/>
          </a:ln>
        </p:spPr>
        <p:txBody>
          <a:bodyPr anchorCtr="0" anchor="ctr" bIns="68575" lIns="68575" rIns="68575" tIns="68575"/>
          <a:lstStyle>
            <a:lvl1pPr indent="0" lvl="0" marL="0" marR="0" rtl="0" algn="l">
              <a:lnSpc>
                <a:spcPct val="90000"/>
              </a:lnSpc>
              <a:spcBef>
                <a:spcPts val="0"/>
              </a:spcBef>
              <a:spcAft>
                <a:spcPts val="0"/>
              </a:spcAft>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Font typeface="Arial"/>
              <a:buNone/>
              <a:defRPr sz="1400"/>
            </a:lvl2pPr>
            <a:lvl3pPr indent="0" lvl="2">
              <a:spcBef>
                <a:spcPts val="0"/>
              </a:spcBef>
              <a:buFont typeface="Arial"/>
              <a:buNone/>
              <a:defRPr sz="1400"/>
            </a:lvl3pPr>
            <a:lvl4pPr indent="0" lvl="3">
              <a:spcBef>
                <a:spcPts val="0"/>
              </a:spcBef>
              <a:buFont typeface="Arial"/>
              <a:buNone/>
              <a:defRPr sz="1400"/>
            </a:lvl4pPr>
            <a:lvl5pPr indent="0" lvl="4">
              <a:spcBef>
                <a:spcPts val="0"/>
              </a:spcBef>
              <a:buFont typeface="Arial"/>
              <a:buNone/>
              <a:defRPr sz="1400"/>
            </a:lvl5pPr>
            <a:lvl6pPr indent="0" lvl="5">
              <a:spcBef>
                <a:spcPts val="0"/>
              </a:spcBef>
              <a:buFont typeface="Arial"/>
              <a:buNone/>
              <a:defRPr sz="1400"/>
            </a:lvl6pPr>
            <a:lvl7pPr indent="0" lvl="6">
              <a:spcBef>
                <a:spcPts val="0"/>
              </a:spcBef>
              <a:buFont typeface="Arial"/>
              <a:buNone/>
              <a:defRPr sz="1400"/>
            </a:lvl7pPr>
            <a:lvl8pPr indent="0" lvl="7">
              <a:spcBef>
                <a:spcPts val="0"/>
              </a:spcBef>
              <a:buFont typeface="Arial"/>
              <a:buNone/>
              <a:defRPr sz="1400"/>
            </a:lvl8pPr>
            <a:lvl9pPr indent="0" lvl="8">
              <a:spcBef>
                <a:spcPts val="0"/>
              </a:spcBef>
              <a:buFont typeface="Arial"/>
              <a:buNone/>
              <a:defRPr sz="1400"/>
            </a:lvl9pPr>
          </a:lstStyle>
          <a:p/>
        </p:txBody>
      </p:sp>
      <p:sp>
        <p:nvSpPr>
          <p:cNvPr id="115" name="Shape 115"/>
          <p:cNvSpPr txBox="1"/>
          <p:nvPr>
            <p:ph idx="1" type="body"/>
          </p:nvPr>
        </p:nvSpPr>
        <p:spPr>
          <a:xfrm rot="5400000">
            <a:off x="2940247" y="-942377"/>
            <a:ext cx="3263503" cy="7886699"/>
          </a:xfrm>
          <a:prstGeom prst="rect">
            <a:avLst/>
          </a:prstGeom>
          <a:noFill/>
          <a:ln>
            <a:noFill/>
          </a:ln>
        </p:spPr>
        <p:txBody>
          <a:bodyPr anchorCtr="0" anchor="t" bIns="68575" lIns="68575" rIns="68575" tIns="68575"/>
          <a:lstStyle>
            <a:lvl1pPr indent="228600" lvl="0" marL="177800" marR="0" rtl="0" algn="l">
              <a:lnSpc>
                <a:spcPct val="90000"/>
              </a:lnSpc>
              <a:spcBef>
                <a:spcPts val="800"/>
              </a:spcBef>
              <a:spcAft>
                <a:spcPts val="0"/>
              </a:spcAft>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165100" lvl="1" marL="520700" marR="0" rtl="0" algn="l">
              <a:lnSpc>
                <a:spcPct val="90000"/>
              </a:lnSpc>
              <a:spcBef>
                <a:spcPts val="4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114300" lvl="2" marL="8636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76200" lvl="3" marL="12065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76200" lvl="4" marL="15494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76200" lvl="5" marL="18923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76200" lvl="6" marL="22352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76200" lvl="7" marL="25781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76200" lvl="8" marL="29210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116" name="Shape 116"/>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117" name="Shape 117"/>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118" name="Shape 118"/>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Titolo verticale e testo">
    <p:spTree>
      <p:nvGrpSpPr>
        <p:cNvPr id="119" name="Shape 119"/>
        <p:cNvGrpSpPr/>
        <p:nvPr/>
      </p:nvGrpSpPr>
      <p:grpSpPr>
        <a:xfrm>
          <a:off x="0" y="0"/>
          <a:ext cx="0" cy="0"/>
          <a:chOff x="0" y="0"/>
          <a:chExt cx="0" cy="0"/>
        </a:xfrm>
      </p:grpSpPr>
      <p:sp>
        <p:nvSpPr>
          <p:cNvPr id="120" name="Shape 120"/>
          <p:cNvSpPr txBox="1"/>
          <p:nvPr>
            <p:ph type="title"/>
          </p:nvPr>
        </p:nvSpPr>
        <p:spPr>
          <a:xfrm rot="5400000">
            <a:off x="5350072" y="1467445"/>
            <a:ext cx="4358878" cy="1971674"/>
          </a:xfrm>
          <a:prstGeom prst="rect">
            <a:avLst/>
          </a:prstGeom>
          <a:noFill/>
          <a:ln>
            <a:noFill/>
          </a:ln>
        </p:spPr>
        <p:txBody>
          <a:bodyPr anchorCtr="0" anchor="ctr" bIns="68575" lIns="68575" rIns="68575" tIns="68575"/>
          <a:lstStyle>
            <a:lvl1pPr indent="0" lvl="0" marL="0" marR="0" rtl="0" algn="l">
              <a:lnSpc>
                <a:spcPct val="90000"/>
              </a:lnSpc>
              <a:spcBef>
                <a:spcPts val="0"/>
              </a:spcBef>
              <a:spcAft>
                <a:spcPts val="0"/>
              </a:spcAft>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Font typeface="Arial"/>
              <a:buNone/>
              <a:defRPr sz="1400"/>
            </a:lvl2pPr>
            <a:lvl3pPr indent="0" lvl="2">
              <a:spcBef>
                <a:spcPts val="0"/>
              </a:spcBef>
              <a:buFont typeface="Arial"/>
              <a:buNone/>
              <a:defRPr sz="1400"/>
            </a:lvl3pPr>
            <a:lvl4pPr indent="0" lvl="3">
              <a:spcBef>
                <a:spcPts val="0"/>
              </a:spcBef>
              <a:buFont typeface="Arial"/>
              <a:buNone/>
              <a:defRPr sz="1400"/>
            </a:lvl4pPr>
            <a:lvl5pPr indent="0" lvl="4">
              <a:spcBef>
                <a:spcPts val="0"/>
              </a:spcBef>
              <a:buFont typeface="Arial"/>
              <a:buNone/>
              <a:defRPr sz="1400"/>
            </a:lvl5pPr>
            <a:lvl6pPr indent="0" lvl="5">
              <a:spcBef>
                <a:spcPts val="0"/>
              </a:spcBef>
              <a:buFont typeface="Arial"/>
              <a:buNone/>
              <a:defRPr sz="1400"/>
            </a:lvl6pPr>
            <a:lvl7pPr indent="0" lvl="6">
              <a:spcBef>
                <a:spcPts val="0"/>
              </a:spcBef>
              <a:buFont typeface="Arial"/>
              <a:buNone/>
              <a:defRPr sz="1400"/>
            </a:lvl7pPr>
            <a:lvl8pPr indent="0" lvl="7">
              <a:spcBef>
                <a:spcPts val="0"/>
              </a:spcBef>
              <a:buFont typeface="Arial"/>
              <a:buNone/>
              <a:defRPr sz="1400"/>
            </a:lvl8pPr>
            <a:lvl9pPr indent="0" lvl="8">
              <a:spcBef>
                <a:spcPts val="0"/>
              </a:spcBef>
              <a:buFont typeface="Arial"/>
              <a:buNone/>
              <a:defRPr sz="1400"/>
            </a:lvl9pPr>
          </a:lstStyle>
          <a:p/>
        </p:txBody>
      </p:sp>
      <p:sp>
        <p:nvSpPr>
          <p:cNvPr id="121" name="Shape 121"/>
          <p:cNvSpPr txBox="1"/>
          <p:nvPr>
            <p:ph idx="1" type="body"/>
          </p:nvPr>
        </p:nvSpPr>
        <p:spPr>
          <a:xfrm rot="5400000">
            <a:off x="1349572" y="-447078"/>
            <a:ext cx="4358878" cy="5800724"/>
          </a:xfrm>
          <a:prstGeom prst="rect">
            <a:avLst/>
          </a:prstGeom>
          <a:noFill/>
          <a:ln>
            <a:noFill/>
          </a:ln>
        </p:spPr>
        <p:txBody>
          <a:bodyPr anchorCtr="0" anchor="t" bIns="68575" lIns="68575" rIns="68575" tIns="68575"/>
          <a:lstStyle>
            <a:lvl1pPr indent="228600" lvl="0" marL="177800" marR="0" rtl="0" algn="l">
              <a:lnSpc>
                <a:spcPct val="90000"/>
              </a:lnSpc>
              <a:spcBef>
                <a:spcPts val="800"/>
              </a:spcBef>
              <a:spcAft>
                <a:spcPts val="0"/>
              </a:spcAft>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165100" lvl="1" marL="520700" marR="0" rtl="0" algn="l">
              <a:lnSpc>
                <a:spcPct val="90000"/>
              </a:lnSpc>
              <a:spcBef>
                <a:spcPts val="4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114300" lvl="2" marL="8636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76200" lvl="3" marL="12065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76200" lvl="4" marL="15494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76200" lvl="5" marL="18923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76200" lvl="6" marL="22352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76200" lvl="7" marL="25781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76200" lvl="8" marL="29210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122" name="Shape 122"/>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123" name="Shape 123"/>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400" u="none" cap="none" strike="noStrike">
                <a:solidFill>
                  <a:schemeClr val="dk1"/>
                </a:solidFill>
                <a:latin typeface="Calibri"/>
                <a:ea typeface="Calibri"/>
                <a:cs typeface="Calibri"/>
                <a:sym typeface="Calibri"/>
              </a:defRPr>
            </a:lvl9pPr>
          </a:lstStyle>
          <a:p/>
        </p:txBody>
      </p:sp>
      <p:sp>
        <p:nvSpPr>
          <p:cNvPr id="124" name="Shape 124"/>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it"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628650" y="273843"/>
            <a:ext cx="7886699" cy="994171"/>
          </a:xfrm>
          <a:prstGeom prst="rect">
            <a:avLst/>
          </a:prstGeom>
          <a:noFill/>
          <a:ln>
            <a:noFill/>
          </a:ln>
        </p:spPr>
        <p:txBody>
          <a:bodyPr anchorCtr="0" anchor="ctr" bIns="68575" lIns="68575" rIns="68575" tIns="68575"/>
          <a:lstStyle>
            <a:lvl1pPr indent="0" lvl="0" marL="0" marR="0" rtl="0" algn="l">
              <a:lnSpc>
                <a:spcPct val="90000"/>
              </a:lnSpc>
              <a:spcBef>
                <a:spcPts val="0"/>
              </a:spcBef>
              <a:spcAft>
                <a:spcPts val="0"/>
              </a:spcAft>
              <a:buClr>
                <a:schemeClr val="dk1"/>
              </a:buClr>
              <a:buSzPct val="33333"/>
              <a:buFont typeface="Calibri"/>
              <a:buNone/>
              <a:defRPr b="0" i="0" sz="3300" u="none" cap="none" strike="noStrike">
                <a:solidFill>
                  <a:schemeClr val="dk1"/>
                </a:solidFill>
                <a:latin typeface="Calibri"/>
                <a:ea typeface="Calibri"/>
                <a:cs typeface="Calibri"/>
                <a:sym typeface="Calibri"/>
              </a:defRPr>
            </a:lvl1pPr>
            <a:lvl2pPr indent="0" lvl="1">
              <a:spcBef>
                <a:spcPts val="0"/>
              </a:spcBef>
              <a:buSzPct val="78571"/>
              <a:buFont typeface="Arial"/>
              <a:buNone/>
              <a:defRPr sz="1400"/>
            </a:lvl2pPr>
            <a:lvl3pPr indent="0" lvl="2">
              <a:spcBef>
                <a:spcPts val="0"/>
              </a:spcBef>
              <a:buSzPct val="78571"/>
              <a:buFont typeface="Arial"/>
              <a:buNone/>
              <a:defRPr sz="1400"/>
            </a:lvl3pPr>
            <a:lvl4pPr indent="0" lvl="3">
              <a:spcBef>
                <a:spcPts val="0"/>
              </a:spcBef>
              <a:buSzPct val="78571"/>
              <a:buFont typeface="Arial"/>
              <a:buNone/>
              <a:defRPr sz="1400"/>
            </a:lvl4pPr>
            <a:lvl5pPr indent="0" lvl="4">
              <a:spcBef>
                <a:spcPts val="0"/>
              </a:spcBef>
              <a:buSzPct val="78571"/>
              <a:buFont typeface="Arial"/>
              <a:buNone/>
              <a:defRPr sz="1400"/>
            </a:lvl5pPr>
            <a:lvl6pPr indent="0" lvl="5">
              <a:spcBef>
                <a:spcPts val="0"/>
              </a:spcBef>
              <a:buSzPct val="78571"/>
              <a:buFont typeface="Arial"/>
              <a:buNone/>
              <a:defRPr sz="1400"/>
            </a:lvl6pPr>
            <a:lvl7pPr indent="0" lvl="6">
              <a:spcBef>
                <a:spcPts val="0"/>
              </a:spcBef>
              <a:buSzPct val="78571"/>
              <a:buFont typeface="Arial"/>
              <a:buNone/>
              <a:defRPr sz="1400"/>
            </a:lvl7pPr>
            <a:lvl8pPr indent="0" lvl="7">
              <a:spcBef>
                <a:spcPts val="0"/>
              </a:spcBef>
              <a:buSzPct val="78571"/>
              <a:buFont typeface="Arial"/>
              <a:buNone/>
              <a:defRPr sz="1400"/>
            </a:lvl8pPr>
            <a:lvl9pPr indent="0" lvl="8">
              <a:spcBef>
                <a:spcPts val="0"/>
              </a:spcBef>
              <a:buSzPct val="78571"/>
              <a:buFont typeface="Arial"/>
              <a:buNone/>
              <a:defRPr sz="1400"/>
            </a:lvl9pPr>
          </a:lstStyle>
          <a:p/>
        </p:txBody>
      </p:sp>
      <p:sp>
        <p:nvSpPr>
          <p:cNvPr id="52" name="Shape 52"/>
          <p:cNvSpPr txBox="1"/>
          <p:nvPr>
            <p:ph idx="1" type="body"/>
          </p:nvPr>
        </p:nvSpPr>
        <p:spPr>
          <a:xfrm>
            <a:off x="628650" y="1369218"/>
            <a:ext cx="7886699" cy="3263503"/>
          </a:xfrm>
          <a:prstGeom prst="rect">
            <a:avLst/>
          </a:prstGeom>
          <a:noFill/>
          <a:ln>
            <a:noFill/>
          </a:ln>
        </p:spPr>
        <p:txBody>
          <a:bodyPr anchorCtr="0" anchor="t" bIns="68575" lIns="68575" rIns="68575" tIns="68575"/>
          <a:lstStyle>
            <a:lvl1pPr indent="228600" lvl="0" marL="177800" marR="0" rtl="0" algn="l">
              <a:lnSpc>
                <a:spcPct val="90000"/>
              </a:lnSpc>
              <a:spcBef>
                <a:spcPts val="800"/>
              </a:spcBef>
              <a:spcAft>
                <a:spcPts val="0"/>
              </a:spcAft>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165100" lvl="1" marL="520700" marR="0" rtl="0" algn="l">
              <a:lnSpc>
                <a:spcPct val="90000"/>
              </a:lnSpc>
              <a:spcBef>
                <a:spcPts val="4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114300" lvl="2" marL="863600" marR="0" rtl="0" algn="l">
              <a:lnSpc>
                <a:spcPct val="90000"/>
              </a:lnSpc>
              <a:spcBef>
                <a:spcPts val="400"/>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76200" lvl="3" marL="12065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76200" lvl="4" marL="15494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76200" lvl="5" marL="18923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76200" lvl="6" marL="22352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76200" lvl="7" marL="25781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76200" lvl="8" marL="2921000" marR="0" rtl="0" algn="l">
              <a:lnSpc>
                <a:spcPct val="90000"/>
              </a:lnSpc>
              <a:spcBef>
                <a:spcPts val="400"/>
              </a:spcBef>
              <a:spcAft>
                <a:spcPts val="0"/>
              </a:spcAft>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Shape 53"/>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lnSpc>
                <a:spcPct val="100000"/>
              </a:lnSpc>
              <a:spcBef>
                <a:spcPts val="0"/>
              </a:spcBef>
              <a:spcAft>
                <a:spcPts val="0"/>
              </a:spcAft>
              <a:buClr>
                <a:srgbClr val="888888"/>
              </a:buClr>
              <a:buSzPct val="122222"/>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lnSpc>
                <a:spcPct val="100000"/>
              </a:lnSpc>
              <a:spcBef>
                <a:spcPts val="0"/>
              </a:spcBef>
              <a:spcAft>
                <a:spcPts val="0"/>
              </a:spcAft>
              <a:buClr>
                <a:srgbClr val="888888"/>
              </a:buClr>
              <a:buSzPct val="122222"/>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SzPct val="78571"/>
              <a:buFont typeface="Calibri"/>
              <a:buNone/>
              <a:defRPr b="0" i="0" sz="1400" u="none" cap="none" strike="noStrike">
                <a:solidFill>
                  <a:schemeClr val="dk1"/>
                </a:solidFill>
                <a:latin typeface="Calibri"/>
                <a:ea typeface="Calibri"/>
                <a:cs typeface="Calibri"/>
                <a:sym typeface="Calibri"/>
              </a:defRPr>
            </a:lvl9pPr>
          </a:lstStyle>
          <a:p/>
        </p:txBody>
      </p:sp>
      <p:sp>
        <p:nvSpPr>
          <p:cNvPr id="55" name="Shape 55"/>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0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00.png"/><Relationship Id="rId4" Type="http://schemas.openxmlformats.org/officeDocument/2006/relationships/image" Target="../media/image0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0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0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0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0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0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0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0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ctrTitle"/>
          </p:nvPr>
        </p:nvSpPr>
        <p:spPr>
          <a:xfrm>
            <a:off x="1143000" y="841771"/>
            <a:ext cx="6858000" cy="1790700"/>
          </a:xfrm>
          <a:prstGeom prst="rect">
            <a:avLst/>
          </a:prstGeom>
          <a:noFill/>
          <a:ln>
            <a:noFill/>
          </a:ln>
        </p:spPr>
        <p:txBody>
          <a:bodyPr anchorCtr="0" anchor="b" bIns="34275" lIns="68575" rIns="68575" tIns="34275">
            <a:noAutofit/>
          </a:bodyPr>
          <a:lstStyle/>
          <a:p>
            <a:pPr indent="0" lvl="0" marL="0" marR="0" rtl="0" algn="ctr">
              <a:lnSpc>
                <a:spcPct val="90000"/>
              </a:lnSpc>
              <a:spcBef>
                <a:spcPts val="0"/>
              </a:spcBef>
              <a:spcAft>
                <a:spcPts val="0"/>
              </a:spcAft>
              <a:buClr>
                <a:schemeClr val="dk1"/>
              </a:buClr>
              <a:buSzPct val="25000"/>
              <a:buFont typeface="Calibri"/>
              <a:buNone/>
            </a:pPr>
            <a:r>
              <a:rPr b="1" lang="it" sz="4800">
                <a:solidFill>
                  <a:srgbClr val="FF0000"/>
                </a:solidFill>
                <a:latin typeface="Arial"/>
                <a:ea typeface="Arial"/>
                <a:cs typeface="Arial"/>
                <a:sym typeface="Arial"/>
              </a:rPr>
              <a:t>Il </a:t>
            </a:r>
            <a:r>
              <a:rPr b="1" i="0" lang="it" sz="4800" u="none" cap="none" strike="noStrike">
                <a:solidFill>
                  <a:srgbClr val="FF0000"/>
                </a:solidFill>
                <a:latin typeface="Arial"/>
                <a:ea typeface="Arial"/>
                <a:cs typeface="Arial"/>
                <a:sym typeface="Arial"/>
              </a:rPr>
              <a:t>C</a:t>
            </a:r>
            <a:r>
              <a:rPr b="1" lang="it" sz="4800">
                <a:solidFill>
                  <a:srgbClr val="FF0000"/>
                </a:solidFill>
                <a:latin typeface="Arial"/>
                <a:ea typeface="Arial"/>
                <a:cs typeface="Arial"/>
                <a:sym typeface="Arial"/>
              </a:rPr>
              <a:t>V</a:t>
            </a:r>
            <a:r>
              <a:rPr b="1" i="0" lang="it" sz="4800" u="none" cap="none" strike="noStrike">
                <a:solidFill>
                  <a:srgbClr val="FF0000"/>
                </a:solidFill>
                <a:latin typeface="Arial"/>
                <a:ea typeface="Arial"/>
                <a:cs typeface="Arial"/>
                <a:sym typeface="Arial"/>
              </a:rPr>
              <a:t> </a:t>
            </a:r>
            <a:r>
              <a:rPr b="1" lang="it" sz="4800">
                <a:solidFill>
                  <a:srgbClr val="FF0000"/>
                </a:solidFill>
                <a:latin typeface="Arial"/>
                <a:ea typeface="Arial"/>
                <a:cs typeface="Arial"/>
                <a:sym typeface="Arial"/>
              </a:rPr>
              <a:t>E</a:t>
            </a:r>
            <a:r>
              <a:rPr b="1" i="0" lang="it" sz="4800" u="none" cap="none" strike="noStrike">
                <a:solidFill>
                  <a:srgbClr val="FF0000"/>
                </a:solidFill>
                <a:latin typeface="Arial"/>
                <a:ea typeface="Arial"/>
                <a:cs typeface="Arial"/>
                <a:sym typeface="Arial"/>
              </a:rPr>
              <a:t>uropass glossato</a:t>
            </a:r>
          </a:p>
        </p:txBody>
      </p:sp>
      <p:pic>
        <p:nvPicPr>
          <p:cNvPr id="130" name="Shape 130"/>
          <p:cNvPicPr preferRelativeResize="0"/>
          <p:nvPr/>
        </p:nvPicPr>
        <p:blipFill rotWithShape="1">
          <a:blip r:embed="rId3">
            <a:alphaModFix/>
          </a:blip>
          <a:srcRect b="0" l="0" r="0" t="0"/>
          <a:stretch/>
        </p:blipFill>
        <p:spPr>
          <a:xfrm>
            <a:off x="6139400" y="4188400"/>
            <a:ext cx="3004800" cy="537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nvSpPr>
        <p:spPr>
          <a:xfrm>
            <a:off x="1709525" y="3649697"/>
            <a:ext cx="6910200" cy="1313100"/>
          </a:xfrm>
          <a:prstGeom prst="rect">
            <a:avLst/>
          </a:prstGeom>
          <a:solidFill>
            <a:srgbClr val="CCCCCC"/>
          </a:solidFill>
          <a:ln>
            <a:noFill/>
          </a:ln>
        </p:spPr>
        <p:txBody>
          <a:bodyPr anchorCtr="0" anchor="t" bIns="68575" lIns="68575" rIns="68575" tIns="68575">
            <a:noAutofit/>
          </a:bodyPr>
          <a:lstStyle/>
          <a:p>
            <a:pPr indent="0" lvl="0" marL="0" marR="0" rtl="0" algn="l">
              <a:lnSpc>
                <a:spcPct val="100000"/>
              </a:lnSpc>
              <a:spcBef>
                <a:spcPts val="0"/>
              </a:spcBef>
              <a:spcAft>
                <a:spcPts val="0"/>
              </a:spcAft>
              <a:buClr>
                <a:srgbClr val="000000"/>
              </a:buClr>
              <a:buSzPct val="25000"/>
              <a:buFont typeface="Calibri"/>
              <a:buNone/>
            </a:pPr>
            <a:r>
              <a:rPr b="0" i="0" lang="it" sz="1400" u="none" cap="none" strike="noStrike">
                <a:solidFill>
                  <a:srgbClr val="000000"/>
                </a:solidFill>
                <a:latin typeface="Calibri"/>
                <a:ea typeface="Calibri"/>
                <a:cs typeface="Calibri"/>
                <a:sym typeface="Calibri"/>
              </a:rPr>
              <a:t>Usare parole semplici e chiare. </a:t>
            </a:r>
            <a:br>
              <a:rPr b="0" i="0" lang="it" sz="1400" u="none" cap="none" strike="noStrike">
                <a:solidFill>
                  <a:srgbClr val="000000"/>
                </a:solidFill>
                <a:latin typeface="Calibri"/>
                <a:ea typeface="Calibri"/>
                <a:cs typeface="Calibri"/>
                <a:sym typeface="Calibri"/>
              </a:rPr>
            </a:br>
            <a:r>
              <a:rPr b="0" i="0" lang="it" sz="1400" u="none" cap="none" strike="noStrike">
                <a:solidFill>
                  <a:srgbClr val="000000"/>
                </a:solidFill>
                <a:latin typeface="Calibri"/>
                <a:ea typeface="Calibri"/>
                <a:cs typeface="Calibri"/>
                <a:sym typeface="Calibri"/>
              </a:rPr>
              <a:t>Evitare frasi generiche e, invece di scrivere “Sono una persona proattiva”, </a:t>
            </a:r>
            <a:r>
              <a:rPr lang="it">
                <a:latin typeface="Calibri"/>
                <a:ea typeface="Calibri"/>
                <a:cs typeface="Calibri"/>
                <a:sym typeface="Calibri"/>
              </a:rPr>
              <a:t>preferire una formulazione</a:t>
            </a:r>
            <a:r>
              <a:rPr b="0" i="0" lang="it" sz="1400" u="none" cap="none" strike="noStrike">
                <a:solidFill>
                  <a:srgbClr val="000000"/>
                </a:solidFill>
                <a:latin typeface="Calibri"/>
                <a:ea typeface="Calibri"/>
                <a:cs typeface="Calibri"/>
                <a:sym typeface="Calibri"/>
              </a:rPr>
              <a:t> più concret</a:t>
            </a:r>
            <a:r>
              <a:rPr lang="it">
                <a:latin typeface="Calibri"/>
                <a:ea typeface="Calibri"/>
                <a:cs typeface="Calibri"/>
                <a:sym typeface="Calibri"/>
              </a:rPr>
              <a:t>a</a:t>
            </a:r>
            <a:r>
              <a:rPr b="0" i="0" lang="it" sz="1400" u="none" cap="none" strike="noStrike">
                <a:solidFill>
                  <a:srgbClr val="000000"/>
                </a:solidFill>
                <a:latin typeface="Calibri"/>
                <a:ea typeface="Calibri"/>
                <a:cs typeface="Calibri"/>
                <a:sym typeface="Calibri"/>
              </a:rPr>
              <a:t>: “Durante i due anni in cui ho lavorato come animatrice nei campi estivi ho imparato a gestire piccoli gruppi di persone progettando attività che dovevano avere obiettivi e tempi ben definiti”.</a:t>
            </a:r>
          </a:p>
        </p:txBody>
      </p:sp>
      <p:grpSp>
        <p:nvGrpSpPr>
          <p:cNvPr id="196" name="Shape 196"/>
          <p:cNvGrpSpPr/>
          <p:nvPr/>
        </p:nvGrpSpPr>
        <p:grpSpPr>
          <a:xfrm>
            <a:off x="275792" y="1457289"/>
            <a:ext cx="8343901" cy="2024399"/>
            <a:chOff x="310947" y="2209625"/>
            <a:chExt cx="11125202" cy="2699199"/>
          </a:xfrm>
        </p:grpSpPr>
        <p:grpSp>
          <p:nvGrpSpPr>
            <p:cNvPr id="197" name="Shape 197"/>
            <p:cNvGrpSpPr/>
            <p:nvPr/>
          </p:nvGrpSpPr>
          <p:grpSpPr>
            <a:xfrm>
              <a:off x="310947" y="2209625"/>
              <a:ext cx="11125202" cy="2438725"/>
              <a:chOff x="194697" y="152400"/>
              <a:chExt cx="11125202" cy="2438725"/>
            </a:xfrm>
          </p:grpSpPr>
          <p:pic>
            <p:nvPicPr>
              <p:cNvPr id="198" name="Shape 198"/>
              <p:cNvPicPr preferRelativeResize="0"/>
              <p:nvPr/>
            </p:nvPicPr>
            <p:blipFill rotWithShape="1">
              <a:blip r:embed="rId3">
                <a:alphaModFix/>
              </a:blip>
              <a:srcRect b="0" l="0" r="0" t="0"/>
              <a:stretch/>
            </p:blipFill>
            <p:spPr>
              <a:xfrm>
                <a:off x="194697" y="152400"/>
                <a:ext cx="11125200" cy="1765524"/>
              </a:xfrm>
              <a:prstGeom prst="rect">
                <a:avLst/>
              </a:prstGeom>
              <a:noFill/>
              <a:ln>
                <a:noFill/>
              </a:ln>
            </p:spPr>
          </p:pic>
          <p:pic>
            <p:nvPicPr>
              <p:cNvPr id="199" name="Shape 199"/>
              <p:cNvPicPr preferRelativeResize="0"/>
              <p:nvPr/>
            </p:nvPicPr>
            <p:blipFill rotWithShape="1">
              <a:blip r:embed="rId4">
                <a:alphaModFix/>
              </a:blip>
              <a:srcRect b="0" l="0" r="0" t="0"/>
              <a:stretch/>
            </p:blipFill>
            <p:spPr>
              <a:xfrm>
                <a:off x="194700" y="1476700"/>
                <a:ext cx="11125200" cy="1114425"/>
              </a:xfrm>
              <a:prstGeom prst="rect">
                <a:avLst/>
              </a:prstGeom>
              <a:noFill/>
              <a:ln>
                <a:noFill/>
              </a:ln>
            </p:spPr>
          </p:pic>
        </p:grpSp>
        <p:sp>
          <p:nvSpPr>
            <p:cNvPr id="200" name="Shape 200"/>
            <p:cNvSpPr/>
            <p:nvPr/>
          </p:nvSpPr>
          <p:spPr>
            <a:xfrm>
              <a:off x="450425" y="2310225"/>
              <a:ext cx="10810199" cy="2598599"/>
            </a:xfrm>
            <a:prstGeom prst="rect">
              <a:avLst/>
            </a:prstGeom>
            <a:noFill/>
            <a:ln cap="flat" cmpd="sng" w="9525">
              <a:solidFill>
                <a:srgbClr val="000000"/>
              </a:solidFill>
              <a:prstDash val="solid"/>
              <a:round/>
              <a:headEnd len="med" w="med" type="none"/>
              <a:tailEnd len="med" w="med" type="none"/>
            </a:ln>
          </p:spPr>
          <p:txBody>
            <a:bodyPr anchorCtr="0" anchor="ctr" bIns="68575" lIns="68575" rIns="68575" tIns="68575">
              <a:noAutofit/>
            </a:bodyPr>
            <a:lstStyle/>
            <a:p>
              <a:pPr indent="0" lvl="0" marL="0" marR="0" rtl="0" algn="l">
                <a:lnSpc>
                  <a:spcPct val="100000"/>
                </a:lnSpc>
                <a:spcBef>
                  <a:spcPts val="0"/>
                </a:spcBef>
                <a:spcAft>
                  <a:spcPts val="0"/>
                </a:spcAft>
                <a:buClr>
                  <a:srgbClr val="000000"/>
                </a:buClr>
                <a:buFont typeface="Arial"/>
                <a:buNone/>
              </a:pPr>
              <a:r>
                <a:t/>
              </a:r>
              <a:endParaRPr b="0" i="0" sz="1100" u="none" cap="none" strike="noStrike">
                <a:solidFill>
                  <a:srgbClr val="000000"/>
                </a:solidFill>
                <a:latin typeface="Arial"/>
                <a:ea typeface="Arial"/>
                <a:cs typeface="Arial"/>
                <a:sym typeface="Arial"/>
              </a:endParaRPr>
            </a:p>
          </p:txBody>
        </p:sp>
      </p:grpSp>
      <p:sp>
        <p:nvSpPr>
          <p:cNvPr id="201" name="Shape 201"/>
          <p:cNvSpPr txBox="1"/>
          <p:nvPr/>
        </p:nvSpPr>
        <p:spPr>
          <a:xfrm>
            <a:off x="275800" y="215150"/>
            <a:ext cx="5108400" cy="1179000"/>
          </a:xfrm>
          <a:prstGeom prst="rect">
            <a:avLst/>
          </a:prstGeom>
          <a:solidFill>
            <a:schemeClr val="lt2"/>
          </a:solidFill>
          <a:ln>
            <a:noFill/>
          </a:ln>
        </p:spPr>
        <p:txBody>
          <a:bodyPr anchorCtr="0" anchor="t" bIns="34275" lIns="68575" rIns="68575" tIns="34275">
            <a:noAutofit/>
          </a:bodyPr>
          <a:lstStyle/>
          <a:p>
            <a:pPr indent="0" lvl="0" marL="0" marR="0" rtl="0" algn="l">
              <a:lnSpc>
                <a:spcPct val="100000"/>
              </a:lnSpc>
              <a:spcBef>
                <a:spcPts val="0"/>
              </a:spcBef>
              <a:spcAft>
                <a:spcPts val="0"/>
              </a:spcAft>
              <a:buClr>
                <a:schemeClr val="dk1"/>
              </a:buClr>
              <a:buSzPct val="25000"/>
              <a:buFont typeface="Calibri"/>
              <a:buNone/>
            </a:pPr>
            <a:r>
              <a:rPr lang="it" sz="1800">
                <a:solidFill>
                  <a:schemeClr val="dk1"/>
                </a:solidFill>
                <a:latin typeface="Calibri"/>
                <a:ea typeface="Calibri"/>
                <a:cs typeface="Calibri"/>
                <a:sym typeface="Calibri"/>
              </a:rPr>
              <a:t>Descrivere </a:t>
            </a:r>
            <a:r>
              <a:rPr b="0" i="0" lang="it" sz="1800" u="none" cap="none" strike="noStrike">
                <a:solidFill>
                  <a:schemeClr val="dk1"/>
                </a:solidFill>
                <a:latin typeface="Calibri"/>
                <a:ea typeface="Calibri"/>
                <a:cs typeface="Calibri"/>
                <a:sym typeface="Calibri"/>
              </a:rPr>
              <a:t>le capacità e le competenze, professionali e personali, che </a:t>
            </a:r>
            <a:r>
              <a:rPr lang="it" sz="1800">
                <a:solidFill>
                  <a:schemeClr val="dk1"/>
                </a:solidFill>
                <a:latin typeface="Calibri"/>
                <a:ea typeface="Calibri"/>
                <a:cs typeface="Calibri"/>
                <a:sym typeface="Calibri"/>
              </a:rPr>
              <a:t>si ritengono</a:t>
            </a:r>
            <a:r>
              <a:rPr b="0" i="0" lang="it" sz="1800" u="none" cap="none" strike="noStrike">
                <a:solidFill>
                  <a:schemeClr val="dk1"/>
                </a:solidFill>
                <a:latin typeface="Calibri"/>
                <a:ea typeface="Calibri"/>
                <a:cs typeface="Calibri"/>
                <a:sym typeface="Calibri"/>
              </a:rPr>
              <a:t> dare un valore aggiunto alla candidatura. </a:t>
            </a:r>
          </a:p>
          <a:p>
            <a:pPr indent="0" lvl="0" marL="0" marR="0" rtl="0" algn="l">
              <a:lnSpc>
                <a:spcPct val="100000"/>
              </a:lnSpc>
              <a:spcBef>
                <a:spcPts val="0"/>
              </a:spcBef>
              <a:spcAft>
                <a:spcPts val="0"/>
              </a:spcAft>
              <a:buClr>
                <a:schemeClr val="dk1"/>
              </a:buClr>
              <a:buSzPct val="25000"/>
              <a:buFont typeface="Calibri"/>
              <a:buNone/>
            </a:pPr>
            <a:r>
              <a:rPr lang="it" sz="1800">
                <a:solidFill>
                  <a:schemeClr val="dk1"/>
                </a:solidFill>
                <a:latin typeface="Calibri"/>
                <a:ea typeface="Calibri"/>
                <a:cs typeface="Calibri"/>
                <a:sym typeface="Calibri"/>
              </a:rPr>
              <a:t>Essere concreti nella descrizione</a:t>
            </a:r>
          </a:p>
          <a:p>
            <a:pPr indent="0" lvl="0" marL="0" marR="0" rtl="0" algn="l">
              <a:lnSpc>
                <a:spcPct val="100000"/>
              </a:lnSpc>
              <a:spcBef>
                <a:spcPts val="0"/>
              </a:spcBef>
              <a:spcAft>
                <a:spcPts val="0"/>
              </a:spcAft>
              <a:buClr>
                <a:schemeClr val="dk1"/>
              </a:buClr>
              <a:buFont typeface="Calibri"/>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txBox="1"/>
          <p:nvPr/>
        </p:nvSpPr>
        <p:spPr>
          <a:xfrm>
            <a:off x="1095850" y="1169124"/>
            <a:ext cx="6769500" cy="3354000"/>
          </a:xfrm>
          <a:prstGeom prst="rect">
            <a:avLst/>
          </a:prstGeom>
          <a:solidFill>
            <a:srgbClr val="F6B26B"/>
          </a:solidFill>
          <a:ln>
            <a:noFill/>
          </a:ln>
        </p:spPr>
        <p:txBody>
          <a:bodyPr anchorCtr="0" anchor="ctr" bIns="34275" lIns="68575" rIns="68575" tIns="34275">
            <a:noAutofit/>
          </a:bodyPr>
          <a:lstStyle/>
          <a:p>
            <a:pPr indent="0" lvl="0" marL="0" marR="0" rtl="0" algn="l">
              <a:lnSpc>
                <a:spcPct val="100000"/>
              </a:lnSpc>
              <a:spcBef>
                <a:spcPts val="0"/>
              </a:spcBef>
              <a:spcAft>
                <a:spcPts val="0"/>
              </a:spcAft>
              <a:buClr>
                <a:schemeClr val="lt1"/>
              </a:buClr>
              <a:buSzPct val="25000"/>
              <a:buFont typeface="Arial"/>
              <a:buNone/>
            </a:pPr>
            <a:r>
              <a:rPr b="1" i="0" lang="it" sz="2000" u="none" cap="none" strike="noStrike">
                <a:latin typeface="Arial"/>
                <a:ea typeface="Arial"/>
                <a:cs typeface="Arial"/>
                <a:sym typeface="Arial"/>
              </a:rPr>
              <a:t> Competenze organizzative e gestionali</a:t>
            </a:r>
            <a:br>
              <a:rPr b="1" i="0" lang="it" sz="2000" u="none" cap="none" strike="noStrike">
                <a:latin typeface="Arial"/>
                <a:ea typeface="Arial"/>
                <a:cs typeface="Arial"/>
                <a:sym typeface="Arial"/>
              </a:rPr>
            </a:br>
          </a:p>
          <a:p>
            <a:pPr indent="-279400" lvl="0" marL="215900" marR="0" rtl="0" algn="l">
              <a:lnSpc>
                <a:spcPct val="100000"/>
              </a:lnSpc>
              <a:spcBef>
                <a:spcPts val="0"/>
              </a:spcBef>
              <a:spcAft>
                <a:spcPts val="0"/>
              </a:spcAft>
              <a:buClr>
                <a:srgbClr val="000000"/>
              </a:buClr>
              <a:buSzPct val="100000"/>
              <a:buFont typeface="Arial"/>
              <a:buChar char="•"/>
            </a:pPr>
            <a:r>
              <a:rPr lang="it" sz="2000"/>
              <a:t>C</a:t>
            </a:r>
            <a:r>
              <a:rPr b="0" i="0" lang="it" sz="2000" u="none" cap="none" strike="noStrike">
                <a:latin typeface="Arial"/>
                <a:ea typeface="Arial"/>
                <a:cs typeface="Arial"/>
                <a:sym typeface="Arial"/>
              </a:rPr>
              <a:t>apacità di lavorare in gruppo e buone doti di organizzazione degli spazi </a:t>
            </a:r>
            <a:r>
              <a:rPr lang="it" sz="2000"/>
              <a:t>acquisite</a:t>
            </a:r>
            <a:r>
              <a:rPr b="0" i="0" lang="it" sz="2000" u="none" cap="none" strike="noStrike">
                <a:latin typeface="Arial"/>
                <a:ea typeface="Arial"/>
                <a:cs typeface="Arial"/>
                <a:sym typeface="Arial"/>
              </a:rPr>
              <a:t> sia durante il corso di studi sia grazie al lavoro come cameriera;</a:t>
            </a:r>
          </a:p>
          <a:p>
            <a:pPr indent="-279400" lvl="0" marL="215900" marR="0" rtl="0" algn="l">
              <a:lnSpc>
                <a:spcPct val="100000"/>
              </a:lnSpc>
              <a:spcBef>
                <a:spcPts val="0"/>
              </a:spcBef>
              <a:spcAft>
                <a:spcPts val="0"/>
              </a:spcAft>
              <a:buClr>
                <a:srgbClr val="000000"/>
              </a:buClr>
              <a:buSzPct val="100000"/>
              <a:buFont typeface="Arial"/>
              <a:buChar char="•"/>
            </a:pPr>
            <a:r>
              <a:rPr b="0" i="0" lang="it" sz="2000" u="none" cap="none" strike="noStrike">
                <a:latin typeface="Arial"/>
                <a:ea typeface="Arial"/>
                <a:cs typeface="Arial"/>
                <a:sym typeface="Arial"/>
              </a:rPr>
              <a:t>Ottime competenze relazionali acquisite grazie alle esperienze lavorative e di volontariato;</a:t>
            </a:r>
          </a:p>
          <a:p>
            <a:pPr indent="-279400" lvl="0" marL="215900" marR="0" rtl="0" algn="l">
              <a:lnSpc>
                <a:spcPct val="100000"/>
              </a:lnSpc>
              <a:spcBef>
                <a:spcPts val="0"/>
              </a:spcBef>
              <a:spcAft>
                <a:spcPts val="0"/>
              </a:spcAft>
              <a:buClr>
                <a:srgbClr val="000000"/>
              </a:buClr>
              <a:buSzPct val="100000"/>
              <a:buFont typeface="Arial"/>
              <a:buChar char="•"/>
            </a:pPr>
            <a:r>
              <a:rPr b="0" i="0" lang="it" sz="2000" u="none" cap="none" strike="noStrike">
                <a:latin typeface="Arial"/>
                <a:ea typeface="Arial"/>
                <a:cs typeface="Arial"/>
                <a:sym typeface="Arial"/>
              </a:rPr>
              <a:t>Capacità di elaborare e coordinare progetti sviluppata attraverso l’attività di animatrice di campi estivi.</a:t>
            </a:r>
          </a:p>
          <a:p>
            <a:pPr indent="0" lvl="0" marL="0" marR="0" rtl="0" algn="l">
              <a:lnSpc>
                <a:spcPct val="100000"/>
              </a:lnSpc>
              <a:spcBef>
                <a:spcPts val="0"/>
              </a:spcBef>
              <a:spcAft>
                <a:spcPts val="0"/>
              </a:spcAft>
              <a:buClr>
                <a:schemeClr val="lt1"/>
              </a:buClr>
              <a:buFont typeface="Arial"/>
              <a:buNone/>
            </a:pPr>
            <a:r>
              <a:t/>
            </a:r>
            <a:endParaRPr b="0" i="0" sz="1100" u="none" cap="none" strike="noStrike">
              <a:solidFill>
                <a:schemeClr val="lt1"/>
              </a:solidFill>
              <a:latin typeface="Arial"/>
              <a:ea typeface="Arial"/>
              <a:cs typeface="Arial"/>
              <a:sym typeface="Arial"/>
            </a:endParaRPr>
          </a:p>
          <a:p>
            <a:pPr indent="0" lvl="0" marL="0" marR="0" rtl="0" algn="l">
              <a:lnSpc>
                <a:spcPct val="115000"/>
              </a:lnSpc>
              <a:spcBef>
                <a:spcPts val="0"/>
              </a:spcBef>
              <a:spcAft>
                <a:spcPts val="0"/>
              </a:spcAft>
              <a:buClr>
                <a:schemeClr val="dk1"/>
              </a:buClr>
              <a:buFont typeface="Arial"/>
              <a:buNone/>
            </a:pPr>
            <a:r>
              <a:t/>
            </a:r>
            <a:endParaRPr b="0" i="0" sz="1100" u="none" cap="none" strike="noStrike">
              <a:solidFill>
                <a:schemeClr val="lt1"/>
              </a:solidFill>
              <a:latin typeface="Arial"/>
              <a:ea typeface="Arial"/>
              <a:cs typeface="Arial"/>
              <a:sym typeface="Arial"/>
            </a:endParaRPr>
          </a:p>
          <a:p>
            <a:pPr indent="0" lvl="0" marL="0" marR="0" rtl="0" algn="l">
              <a:lnSpc>
                <a:spcPct val="100000"/>
              </a:lnSpc>
              <a:spcBef>
                <a:spcPts val="300"/>
              </a:spcBef>
              <a:spcAft>
                <a:spcPts val="0"/>
              </a:spcAft>
              <a:buClr>
                <a:schemeClr val="lt1"/>
              </a:buClr>
              <a:buFont typeface="Arial"/>
              <a:buNone/>
            </a:pPr>
            <a:r>
              <a:t/>
            </a:r>
            <a:endParaRPr b="0" i="0" sz="1100" u="none" cap="none" strike="noStrike">
              <a:solidFill>
                <a:schemeClr val="lt1"/>
              </a:solidFill>
              <a:latin typeface="Arial"/>
              <a:ea typeface="Arial"/>
              <a:cs typeface="Arial"/>
              <a:sym typeface="Arial"/>
            </a:endParaRPr>
          </a:p>
        </p:txBody>
      </p:sp>
      <p:sp>
        <p:nvSpPr>
          <p:cNvPr id="207" name="Shape 207"/>
          <p:cNvSpPr txBox="1"/>
          <p:nvPr>
            <p:ph type="title"/>
          </p:nvPr>
        </p:nvSpPr>
        <p:spPr>
          <a:xfrm>
            <a:off x="117375" y="100018"/>
            <a:ext cx="7886700" cy="994200"/>
          </a:xfrm>
          <a:prstGeom prst="rect">
            <a:avLst/>
          </a:prstGeom>
        </p:spPr>
        <p:txBody>
          <a:bodyPr anchorCtr="0" anchor="ctr" bIns="68575" lIns="68575" rIns="68575" tIns="68575">
            <a:noAutofit/>
          </a:bodyPr>
          <a:lstStyle/>
          <a:p>
            <a:pPr lvl="0" rtl="0">
              <a:spcBef>
                <a:spcPts val="0"/>
              </a:spcBef>
              <a:buNone/>
            </a:pPr>
            <a:r>
              <a:rPr lang="it"/>
              <a:t>Un esempio</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pic>
        <p:nvPicPr>
          <p:cNvPr id="212" name="Shape 212"/>
          <p:cNvPicPr preferRelativeResize="0"/>
          <p:nvPr/>
        </p:nvPicPr>
        <p:blipFill rotWithShape="1">
          <a:blip r:embed="rId3">
            <a:alphaModFix/>
          </a:blip>
          <a:srcRect b="0" l="0" r="0" t="0"/>
          <a:stretch/>
        </p:blipFill>
        <p:spPr>
          <a:xfrm>
            <a:off x="336937" y="2322275"/>
            <a:ext cx="8470200" cy="969900"/>
          </a:xfrm>
          <a:prstGeom prst="rect">
            <a:avLst/>
          </a:prstGeom>
          <a:noFill/>
          <a:ln cap="flat" cmpd="sng" w="9525">
            <a:solidFill>
              <a:srgbClr val="000000"/>
            </a:solidFill>
            <a:prstDash val="solid"/>
            <a:round/>
            <a:headEnd len="med" w="med" type="none"/>
            <a:tailEnd len="med" w="med" type="none"/>
          </a:ln>
        </p:spPr>
      </p:pic>
      <p:sp>
        <p:nvSpPr>
          <p:cNvPr id="213" name="Shape 213"/>
          <p:cNvSpPr txBox="1"/>
          <p:nvPr/>
        </p:nvSpPr>
        <p:spPr>
          <a:xfrm>
            <a:off x="336951" y="642251"/>
            <a:ext cx="6699900" cy="813300"/>
          </a:xfrm>
          <a:prstGeom prst="rect">
            <a:avLst/>
          </a:prstGeom>
          <a:solidFill>
            <a:srgbClr val="CCCCCC"/>
          </a:solidFill>
          <a:ln>
            <a:noFill/>
          </a:ln>
        </p:spPr>
        <p:txBody>
          <a:bodyPr anchorCtr="0" anchor="t" bIns="68575" lIns="68575" rIns="68575" tIns="68575">
            <a:noAutofit/>
          </a:bodyPr>
          <a:lstStyle/>
          <a:p>
            <a:pPr indent="0" lvl="0" marL="0" marR="0" rtl="0" algn="l">
              <a:lnSpc>
                <a:spcPct val="100000"/>
              </a:lnSpc>
              <a:spcBef>
                <a:spcPts val="0"/>
              </a:spcBef>
              <a:spcAft>
                <a:spcPts val="0"/>
              </a:spcAft>
              <a:buClr>
                <a:srgbClr val="000000"/>
              </a:buClr>
              <a:buSzPct val="25000"/>
              <a:buFont typeface="Calibri"/>
              <a:buNone/>
            </a:pPr>
            <a:r>
              <a:rPr lang="it" sz="1800">
                <a:latin typeface="Calibri"/>
                <a:ea typeface="Calibri"/>
                <a:cs typeface="Calibri"/>
                <a:sym typeface="Calibri"/>
              </a:rPr>
              <a:t>In</a:t>
            </a:r>
            <a:r>
              <a:rPr b="0" i="0" lang="it" sz="1800" u="none" cap="none" strike="noStrike">
                <a:solidFill>
                  <a:srgbClr val="000000"/>
                </a:solidFill>
                <a:latin typeface="Calibri"/>
                <a:ea typeface="Calibri"/>
                <a:cs typeface="Calibri"/>
                <a:sym typeface="Calibri"/>
              </a:rPr>
              <a:t>seri</a:t>
            </a:r>
            <a:r>
              <a:rPr lang="it" sz="1800">
                <a:latin typeface="Calibri"/>
                <a:ea typeface="Calibri"/>
                <a:cs typeface="Calibri"/>
                <a:sym typeface="Calibri"/>
              </a:rPr>
              <a:t>re</a:t>
            </a:r>
            <a:r>
              <a:rPr b="0" i="0" lang="it" sz="1800" u="none" cap="none" strike="noStrike">
                <a:solidFill>
                  <a:srgbClr val="000000"/>
                </a:solidFill>
                <a:latin typeface="Calibri"/>
                <a:ea typeface="Calibri"/>
                <a:cs typeface="Calibri"/>
                <a:sym typeface="Calibri"/>
              </a:rPr>
              <a:t> solo eventuali competenze che non </a:t>
            </a:r>
            <a:r>
              <a:rPr lang="it" sz="1800">
                <a:latin typeface="Calibri"/>
                <a:ea typeface="Calibri"/>
                <a:cs typeface="Calibri"/>
                <a:sym typeface="Calibri"/>
              </a:rPr>
              <a:t>si sono</a:t>
            </a:r>
            <a:r>
              <a:rPr b="0" i="0" lang="it" sz="1800" u="none" cap="none" strike="noStrike">
                <a:solidFill>
                  <a:srgbClr val="000000"/>
                </a:solidFill>
                <a:latin typeface="Calibri"/>
                <a:ea typeface="Calibri"/>
                <a:cs typeface="Calibri"/>
                <a:sym typeface="Calibri"/>
              </a:rPr>
              <a:t> indicat</a:t>
            </a:r>
            <a:r>
              <a:rPr lang="it" sz="1800">
                <a:latin typeface="Calibri"/>
                <a:ea typeface="Calibri"/>
                <a:cs typeface="Calibri"/>
                <a:sym typeface="Calibri"/>
              </a:rPr>
              <a:t>e</a:t>
            </a:r>
            <a:r>
              <a:rPr b="0" i="0" lang="it" sz="1800" u="none" cap="none" strike="noStrike">
                <a:solidFill>
                  <a:srgbClr val="000000"/>
                </a:solidFill>
                <a:latin typeface="Calibri"/>
                <a:ea typeface="Calibri"/>
                <a:cs typeface="Calibri"/>
                <a:sym typeface="Calibri"/>
              </a:rPr>
              <a:t> prima e solo se danno valore aggiunto alla tua candidatura.</a:t>
            </a:r>
          </a:p>
        </p:txBody>
      </p:sp>
      <p:cxnSp>
        <p:nvCxnSpPr>
          <p:cNvPr id="214" name="Shape 214"/>
          <p:cNvCxnSpPr/>
          <p:nvPr/>
        </p:nvCxnSpPr>
        <p:spPr>
          <a:xfrm>
            <a:off x="735495" y="1182756"/>
            <a:ext cx="188843" cy="1139505"/>
          </a:xfrm>
          <a:prstGeom prst="straightConnector1">
            <a:avLst/>
          </a:prstGeom>
          <a:noFill/>
          <a:ln cap="flat" cmpd="sng" w="9525">
            <a:solidFill>
              <a:schemeClr val="accent1"/>
            </a:solidFill>
            <a:prstDash val="solid"/>
            <a:round/>
            <a:headEnd len="med" w="med" type="none"/>
            <a:tailEnd len="lg" w="lg" type="triangl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ph type="title"/>
          </p:nvPr>
        </p:nvSpPr>
        <p:spPr>
          <a:xfrm>
            <a:off x="117375" y="100018"/>
            <a:ext cx="7886700" cy="994200"/>
          </a:xfrm>
          <a:prstGeom prst="rect">
            <a:avLst/>
          </a:prstGeom>
        </p:spPr>
        <p:txBody>
          <a:bodyPr anchorCtr="0" anchor="ctr" bIns="68575" lIns="68575" rIns="68575" tIns="68575">
            <a:noAutofit/>
          </a:bodyPr>
          <a:lstStyle/>
          <a:p>
            <a:pPr lvl="0" rtl="0">
              <a:spcBef>
                <a:spcPts val="0"/>
              </a:spcBef>
              <a:buNone/>
            </a:pPr>
            <a:r>
              <a:rPr lang="it"/>
              <a:t>Un esempio</a:t>
            </a:r>
          </a:p>
        </p:txBody>
      </p:sp>
      <p:sp>
        <p:nvSpPr>
          <p:cNvPr id="220" name="Shape 220"/>
          <p:cNvSpPr txBox="1"/>
          <p:nvPr/>
        </p:nvSpPr>
        <p:spPr>
          <a:xfrm>
            <a:off x="1162849" y="1487499"/>
            <a:ext cx="6559200" cy="2688000"/>
          </a:xfrm>
          <a:prstGeom prst="rect">
            <a:avLst/>
          </a:prstGeom>
          <a:solidFill>
            <a:srgbClr val="F9CB9C"/>
          </a:solidFill>
          <a:ln>
            <a:noFill/>
          </a:ln>
        </p:spPr>
        <p:txBody>
          <a:bodyPr anchorCtr="0" anchor="t" bIns="68575" lIns="68575" rIns="68575" tIns="68575">
            <a:noAutofit/>
          </a:bodyPr>
          <a:lstStyle/>
          <a:p>
            <a:pPr indent="0" lvl="0" marL="0" marR="0" rtl="0" algn="l">
              <a:lnSpc>
                <a:spcPct val="100000"/>
              </a:lnSpc>
              <a:spcBef>
                <a:spcPts val="0"/>
              </a:spcBef>
              <a:spcAft>
                <a:spcPts val="0"/>
              </a:spcAft>
              <a:buClr>
                <a:srgbClr val="000000"/>
              </a:buClr>
              <a:buSzPct val="25000"/>
              <a:buFont typeface="Calibri"/>
              <a:buNone/>
            </a:pPr>
            <a:r>
              <a:rPr b="0" i="0" lang="it" sz="2400" u="none" cap="none" strike="noStrike">
                <a:latin typeface="Calibri"/>
                <a:ea typeface="Calibri"/>
                <a:cs typeface="Calibri"/>
                <a:sym typeface="Calibri"/>
              </a:rPr>
              <a:t>Ho un hobby che coltivo da quando andavo alle scuole elementari: costruisco dischi volanti con i pezzetti della </a:t>
            </a:r>
            <a:r>
              <a:rPr lang="it" sz="2400">
                <a:latin typeface="Calibri"/>
                <a:ea typeface="Calibri"/>
                <a:cs typeface="Calibri"/>
                <a:sym typeface="Calibri"/>
              </a:rPr>
              <a:t>LEGO.</a:t>
            </a:r>
            <a:br>
              <a:rPr lang="it" sz="2400">
                <a:latin typeface="Calibri"/>
                <a:ea typeface="Calibri"/>
                <a:cs typeface="Calibri"/>
                <a:sym typeface="Calibri"/>
              </a:rPr>
            </a:br>
            <a:r>
              <a:rPr lang="it" sz="2400">
                <a:latin typeface="Calibri"/>
                <a:ea typeface="Calibri"/>
                <a:cs typeface="Calibri"/>
                <a:sym typeface="Calibri"/>
              </a:rPr>
              <a:t>N</a:t>
            </a:r>
            <a:r>
              <a:rPr b="0" i="0" lang="it" sz="2400" u="none" cap="none" strike="noStrike">
                <a:latin typeface="Calibri"/>
                <a:ea typeface="Calibri"/>
                <a:cs typeface="Calibri"/>
                <a:sym typeface="Calibri"/>
              </a:rPr>
              <a:t>e ho 50, di forme e dimensioni diversissime. </a:t>
            </a:r>
            <a:br>
              <a:rPr b="0" i="0" lang="it" sz="2400" u="none" cap="none" strike="noStrike">
                <a:latin typeface="Calibri"/>
                <a:ea typeface="Calibri"/>
                <a:cs typeface="Calibri"/>
                <a:sym typeface="Calibri"/>
              </a:rPr>
            </a:br>
            <a:r>
              <a:rPr b="0" i="0" lang="it" sz="2400" u="none" cap="none" strike="noStrike">
                <a:latin typeface="Calibri"/>
                <a:ea typeface="Calibri"/>
                <a:cs typeface="Calibri"/>
                <a:sym typeface="Calibri"/>
              </a:rPr>
              <a:t>Sono una persona precisa, paziente e attenta ai dettagli.</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pic>
        <p:nvPicPr>
          <p:cNvPr id="225" name="Shape 225"/>
          <p:cNvPicPr preferRelativeResize="0"/>
          <p:nvPr/>
        </p:nvPicPr>
        <p:blipFill rotWithShape="1">
          <a:blip r:embed="rId3">
            <a:alphaModFix/>
          </a:blip>
          <a:srcRect b="0" l="0" r="0" t="0"/>
          <a:stretch/>
        </p:blipFill>
        <p:spPr>
          <a:xfrm>
            <a:off x="555796" y="157668"/>
            <a:ext cx="8198005" cy="2664693"/>
          </a:xfrm>
          <a:prstGeom prst="rect">
            <a:avLst/>
          </a:prstGeom>
          <a:noFill/>
          <a:ln cap="flat" cmpd="sng" w="9525">
            <a:solidFill>
              <a:srgbClr val="000000">
                <a:alpha val="0"/>
              </a:srgbClr>
            </a:solidFill>
            <a:prstDash val="solid"/>
            <a:round/>
            <a:headEnd len="med" w="med" type="none"/>
            <a:tailEnd len="med" w="med" type="none"/>
          </a:ln>
        </p:spPr>
      </p:pic>
      <p:sp>
        <p:nvSpPr>
          <p:cNvPr id="226" name="Shape 226"/>
          <p:cNvSpPr txBox="1"/>
          <p:nvPr/>
        </p:nvSpPr>
        <p:spPr>
          <a:xfrm>
            <a:off x="3326947" y="3004828"/>
            <a:ext cx="4547699" cy="1681800"/>
          </a:xfrm>
          <a:prstGeom prst="rect">
            <a:avLst/>
          </a:prstGeom>
          <a:solidFill>
            <a:srgbClr val="CCCCCC"/>
          </a:solidFill>
          <a:ln>
            <a:noFill/>
          </a:ln>
        </p:spPr>
        <p:txBody>
          <a:bodyPr anchorCtr="0" anchor="t" bIns="68575" lIns="68575" rIns="68575" tIns="68575">
            <a:noAutofit/>
          </a:bodyPr>
          <a:lstStyle/>
          <a:p>
            <a:pPr indent="0" lvl="0" marL="0" marR="0" rtl="0" algn="l">
              <a:lnSpc>
                <a:spcPct val="100000"/>
              </a:lnSpc>
              <a:spcBef>
                <a:spcPts val="0"/>
              </a:spcBef>
              <a:spcAft>
                <a:spcPts val="0"/>
              </a:spcAft>
              <a:buClr>
                <a:srgbClr val="000000"/>
              </a:buClr>
              <a:buSzPct val="25000"/>
              <a:buFont typeface="Calibri"/>
              <a:buNone/>
            </a:pPr>
            <a:r>
              <a:rPr b="0" i="0" lang="it" sz="1800" u="none" cap="none" strike="noStrike">
                <a:solidFill>
                  <a:srgbClr val="000000"/>
                </a:solidFill>
                <a:latin typeface="Calibri"/>
                <a:ea typeface="Calibri"/>
                <a:cs typeface="Calibri"/>
                <a:sym typeface="Calibri"/>
              </a:rPr>
              <a:t>Da questa colonna dovrai cancellare le voci che non compili. </a:t>
            </a:r>
          </a:p>
          <a:p>
            <a:pPr indent="0" lvl="0" marL="0" marR="0" rtl="0" algn="l">
              <a:lnSpc>
                <a:spcPct val="100000"/>
              </a:lnSpc>
              <a:spcBef>
                <a:spcPts val="0"/>
              </a:spcBef>
              <a:spcAft>
                <a:spcPts val="0"/>
              </a:spcAft>
              <a:buClr>
                <a:srgbClr val="000000"/>
              </a:buClr>
              <a:buSzPct val="25000"/>
              <a:buFont typeface="Calibri"/>
              <a:buNone/>
            </a:pPr>
            <a:r>
              <a:rPr b="0" i="0" lang="it" sz="1800" u="none" cap="none" strike="noStrike">
                <a:solidFill>
                  <a:srgbClr val="000000"/>
                </a:solidFill>
                <a:latin typeface="Calibri"/>
                <a:ea typeface="Calibri"/>
                <a:cs typeface="Calibri"/>
                <a:sym typeface="Calibri"/>
              </a:rPr>
              <a:t>Devi inserire solo quello che può essere importante per la tua candidatura. </a:t>
            </a:r>
          </a:p>
          <a:p>
            <a:pPr indent="0" lvl="0" marL="0" marR="0" rtl="0" algn="l">
              <a:lnSpc>
                <a:spcPct val="100000"/>
              </a:lnSpc>
              <a:spcBef>
                <a:spcPts val="0"/>
              </a:spcBef>
              <a:spcAft>
                <a:spcPts val="0"/>
              </a:spcAft>
              <a:buClr>
                <a:srgbClr val="000000"/>
              </a:buClr>
              <a:buSzPct val="25000"/>
              <a:buFont typeface="Calibri"/>
              <a:buNone/>
            </a:pPr>
            <a:r>
              <a:rPr b="0" i="0" lang="it" sz="1800" u="none" cap="none" strike="noStrike">
                <a:solidFill>
                  <a:srgbClr val="000000"/>
                </a:solidFill>
                <a:latin typeface="Calibri"/>
                <a:ea typeface="Calibri"/>
                <a:cs typeface="Calibri"/>
                <a:sym typeface="Calibri"/>
              </a:rPr>
              <a:t>Dove necessario fornisci una breve descrizione.</a:t>
            </a:r>
          </a:p>
        </p:txBody>
      </p:sp>
      <p:cxnSp>
        <p:nvCxnSpPr>
          <p:cNvPr id="227" name="Shape 227"/>
          <p:cNvCxnSpPr>
            <a:stCxn id="226" idx="0"/>
          </p:cNvCxnSpPr>
          <p:nvPr/>
        </p:nvCxnSpPr>
        <p:spPr>
          <a:xfrm rot="10800000">
            <a:off x="2731897" y="2406328"/>
            <a:ext cx="2868900" cy="598500"/>
          </a:xfrm>
          <a:prstGeom prst="straightConnector1">
            <a:avLst/>
          </a:prstGeom>
          <a:noFill/>
          <a:ln cap="flat" cmpd="sng" w="9525">
            <a:solidFill>
              <a:schemeClr val="accent1"/>
            </a:solidFill>
            <a:prstDash val="solid"/>
            <a:round/>
            <a:headEnd len="med" w="med" type="none"/>
            <a:tailEnd len="lg" w="lg" type="triangl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ph type="title"/>
          </p:nvPr>
        </p:nvSpPr>
        <p:spPr>
          <a:xfrm>
            <a:off x="117375" y="100018"/>
            <a:ext cx="7886700" cy="994200"/>
          </a:xfrm>
          <a:prstGeom prst="rect">
            <a:avLst/>
          </a:prstGeom>
        </p:spPr>
        <p:txBody>
          <a:bodyPr anchorCtr="0" anchor="ctr" bIns="68575" lIns="68575" rIns="68575" tIns="68575">
            <a:noAutofit/>
          </a:bodyPr>
          <a:lstStyle/>
          <a:p>
            <a:pPr lvl="0" rtl="0">
              <a:spcBef>
                <a:spcPts val="0"/>
              </a:spcBef>
              <a:buNone/>
            </a:pPr>
            <a:r>
              <a:rPr lang="it"/>
              <a:t>Un esempio</a:t>
            </a:r>
          </a:p>
        </p:txBody>
      </p:sp>
      <p:sp>
        <p:nvSpPr>
          <p:cNvPr id="233" name="Shape 233"/>
          <p:cNvSpPr txBox="1"/>
          <p:nvPr/>
        </p:nvSpPr>
        <p:spPr>
          <a:xfrm>
            <a:off x="1162849" y="1487499"/>
            <a:ext cx="6559200" cy="2688000"/>
          </a:xfrm>
          <a:prstGeom prst="rect">
            <a:avLst/>
          </a:prstGeom>
          <a:solidFill>
            <a:srgbClr val="F9CB9C"/>
          </a:solidFill>
          <a:ln>
            <a:noFill/>
          </a:ln>
        </p:spPr>
        <p:txBody>
          <a:bodyPr anchorCtr="0" anchor="ctr" bIns="68575" lIns="68575" rIns="68575" tIns="68575">
            <a:noAutofit/>
          </a:bodyPr>
          <a:lstStyle/>
          <a:p>
            <a:pPr lvl="0" rtl="0">
              <a:spcBef>
                <a:spcPts val="0"/>
              </a:spcBef>
              <a:buClr>
                <a:schemeClr val="lt1"/>
              </a:buClr>
              <a:buSzPct val="25000"/>
              <a:buFont typeface="Arial"/>
              <a:buNone/>
            </a:pPr>
            <a:r>
              <a:rPr b="1" lang="it" sz="1800"/>
              <a:t>Riconoscimenti e premi</a:t>
            </a:r>
          </a:p>
          <a:p>
            <a:pPr lvl="0" rtl="0">
              <a:spcBef>
                <a:spcPts val="0"/>
              </a:spcBef>
              <a:buClr>
                <a:schemeClr val="lt1"/>
              </a:buClr>
              <a:buFont typeface="Arial"/>
              <a:buNone/>
            </a:pPr>
            <a:r>
              <a:t/>
            </a:r>
            <a:endParaRPr b="1" sz="1800"/>
          </a:p>
          <a:p>
            <a:pPr lvl="0" rtl="0">
              <a:spcBef>
                <a:spcPts val="0"/>
              </a:spcBef>
              <a:buClr>
                <a:schemeClr val="lt1"/>
              </a:buClr>
              <a:buSzPct val="25000"/>
              <a:buFont typeface="Arial"/>
              <a:buNone/>
            </a:pPr>
            <a:r>
              <a:rPr lang="it" sz="1800"/>
              <a:t>Concorso CLASSE TURISTICA. Festival del Turismo Scolastico - edizione 2014-2015</a:t>
            </a:r>
          </a:p>
          <a:p>
            <a:pPr lvl="0" rtl="0">
              <a:spcBef>
                <a:spcPts val="0"/>
              </a:spcBef>
              <a:buClr>
                <a:schemeClr val="lt1"/>
              </a:buClr>
              <a:buSzPct val="25000"/>
              <a:buFont typeface="Arial"/>
              <a:buNone/>
            </a:pPr>
            <a:r>
              <a:rPr lang="it" sz="1800"/>
              <a:t>Classe premiata nella sezione “Vieni da noi”, per le Classi che promuovono il loro territorio presso i coetanei</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pic>
        <p:nvPicPr>
          <p:cNvPr id="238" name="Shape 238"/>
          <p:cNvPicPr preferRelativeResize="0"/>
          <p:nvPr/>
        </p:nvPicPr>
        <p:blipFill rotWithShape="1">
          <a:blip r:embed="rId3">
            <a:alphaModFix/>
          </a:blip>
          <a:srcRect b="0" l="0" r="0" t="0"/>
          <a:stretch/>
        </p:blipFill>
        <p:spPr>
          <a:xfrm>
            <a:off x="583340" y="1439464"/>
            <a:ext cx="7977318" cy="2264567"/>
          </a:xfrm>
          <a:prstGeom prst="rect">
            <a:avLst/>
          </a:prstGeom>
          <a:noFill/>
          <a:ln>
            <a:noFill/>
          </a:ln>
        </p:spPr>
      </p:pic>
      <p:sp>
        <p:nvSpPr>
          <p:cNvPr id="239" name="Shape 239"/>
          <p:cNvSpPr txBox="1"/>
          <p:nvPr/>
        </p:nvSpPr>
        <p:spPr>
          <a:xfrm>
            <a:off x="4844456" y="165581"/>
            <a:ext cx="3530700" cy="732193"/>
          </a:xfrm>
          <a:prstGeom prst="rect">
            <a:avLst/>
          </a:prstGeom>
          <a:solidFill>
            <a:srgbClr val="CCCCCC"/>
          </a:solidFill>
          <a:ln>
            <a:noFill/>
          </a:ln>
        </p:spPr>
        <p:txBody>
          <a:bodyPr anchorCtr="0" anchor="t" bIns="68575" lIns="68575" rIns="68575" tIns="68575">
            <a:noAutofit/>
          </a:bodyPr>
          <a:lstStyle/>
          <a:p>
            <a:pPr indent="0" lvl="0" marL="0" marR="0" rtl="0" algn="l">
              <a:lnSpc>
                <a:spcPct val="100000"/>
              </a:lnSpc>
              <a:spcBef>
                <a:spcPts val="0"/>
              </a:spcBef>
              <a:spcAft>
                <a:spcPts val="0"/>
              </a:spcAft>
              <a:buClr>
                <a:srgbClr val="000000"/>
              </a:buClr>
              <a:buSzPct val="25000"/>
              <a:buFont typeface="Calibri"/>
              <a:buNone/>
            </a:pPr>
            <a:r>
              <a:rPr lang="it" sz="1600">
                <a:latin typeface="Calibri"/>
                <a:ea typeface="Calibri"/>
                <a:cs typeface="Calibri"/>
                <a:sym typeface="Calibri"/>
              </a:rPr>
              <a:t>Dettagliare i documenti che si inviano come allegati insieme al curriculum.</a:t>
            </a:r>
          </a:p>
        </p:txBody>
      </p:sp>
      <p:cxnSp>
        <p:nvCxnSpPr>
          <p:cNvPr id="240" name="Shape 240"/>
          <p:cNvCxnSpPr/>
          <p:nvPr/>
        </p:nvCxnSpPr>
        <p:spPr>
          <a:xfrm flipH="1">
            <a:off x="3684355" y="796818"/>
            <a:ext cx="1160100" cy="1066050"/>
          </a:xfrm>
          <a:prstGeom prst="straightConnector1">
            <a:avLst/>
          </a:prstGeom>
          <a:noFill/>
          <a:ln cap="flat" cmpd="sng" w="9525">
            <a:solidFill>
              <a:schemeClr val="accent1"/>
            </a:solidFill>
            <a:prstDash val="solid"/>
            <a:round/>
            <a:headEnd len="med" w="med" type="none"/>
            <a:tailEnd len="lg" w="lg" type="triangle"/>
          </a:ln>
        </p:spPr>
      </p:cxnSp>
      <p:sp>
        <p:nvSpPr>
          <p:cNvPr id="241" name="Shape 241"/>
          <p:cNvSpPr txBox="1"/>
          <p:nvPr/>
        </p:nvSpPr>
        <p:spPr>
          <a:xfrm>
            <a:off x="479850" y="3541475"/>
            <a:ext cx="4440300" cy="1383600"/>
          </a:xfrm>
          <a:prstGeom prst="rect">
            <a:avLst/>
          </a:prstGeom>
          <a:solidFill>
            <a:srgbClr val="CCCCCC"/>
          </a:solidFill>
          <a:ln>
            <a:noFill/>
          </a:ln>
        </p:spPr>
        <p:txBody>
          <a:bodyPr anchorCtr="0" anchor="t" bIns="68575" lIns="68575" rIns="68575" tIns="68575">
            <a:noAutofit/>
          </a:bodyPr>
          <a:lstStyle/>
          <a:p>
            <a:pPr indent="0" lvl="0" marL="0" marR="0" rtl="0" algn="l">
              <a:lnSpc>
                <a:spcPct val="100000"/>
              </a:lnSpc>
              <a:spcBef>
                <a:spcPts val="0"/>
              </a:spcBef>
              <a:spcAft>
                <a:spcPts val="0"/>
              </a:spcAft>
              <a:buClr>
                <a:srgbClr val="000000"/>
              </a:buClr>
              <a:buFont typeface="Calibri"/>
              <a:buNone/>
            </a:pPr>
            <a:r>
              <a:rPr b="1" lang="it">
                <a:latin typeface="Calibri"/>
                <a:ea typeface="Calibri"/>
                <a:cs typeface="Calibri"/>
                <a:sym typeface="Calibri"/>
              </a:rPr>
              <a:t>IMPORTANTE</a:t>
            </a:r>
            <a:br>
              <a:rPr lang="it">
                <a:latin typeface="Calibri"/>
                <a:ea typeface="Calibri"/>
                <a:cs typeface="Calibri"/>
                <a:sym typeface="Calibri"/>
              </a:rPr>
            </a:br>
            <a:r>
              <a:rPr b="0" i="0" lang="it" u="none" cap="none" strike="noStrike">
                <a:solidFill>
                  <a:srgbClr val="000000"/>
                </a:solidFill>
                <a:latin typeface="Calibri"/>
                <a:ea typeface="Calibri"/>
                <a:cs typeface="Calibri"/>
                <a:sym typeface="Calibri"/>
              </a:rPr>
              <a:t>Senza autorizzazione, chi riceve il tuo curriculum non può utilizzare in nessun modo i dati che fornit</a:t>
            </a:r>
            <a:r>
              <a:rPr lang="it">
                <a:latin typeface="Calibri"/>
                <a:ea typeface="Calibri"/>
                <a:cs typeface="Calibri"/>
                <a:sym typeface="Calibri"/>
              </a:rPr>
              <a:t>i</a:t>
            </a:r>
            <a:r>
              <a:rPr b="0" i="0" lang="it" u="none" cap="none" strike="noStrike">
                <a:solidFill>
                  <a:srgbClr val="000000"/>
                </a:solidFill>
                <a:latin typeface="Calibri"/>
                <a:ea typeface="Calibri"/>
                <a:cs typeface="Calibri"/>
                <a:sym typeface="Calibri"/>
              </a:rPr>
              <a:t>.</a:t>
            </a:r>
          </a:p>
          <a:p>
            <a:pPr indent="0" lvl="0" marL="0" marR="0" rtl="0" algn="l">
              <a:lnSpc>
                <a:spcPct val="100000"/>
              </a:lnSpc>
              <a:spcBef>
                <a:spcPts val="0"/>
              </a:spcBef>
              <a:spcAft>
                <a:spcPts val="0"/>
              </a:spcAft>
              <a:buClr>
                <a:srgbClr val="000000"/>
              </a:buClr>
              <a:buFont typeface="Calibri"/>
              <a:buNone/>
            </a:pPr>
            <a:r>
              <a:rPr b="0" i="0" lang="it" u="none" cap="none" strike="noStrike">
                <a:solidFill>
                  <a:srgbClr val="000000"/>
                </a:solidFill>
                <a:latin typeface="Calibri"/>
                <a:ea typeface="Calibri"/>
                <a:cs typeface="Calibri"/>
                <a:sym typeface="Calibri"/>
              </a:rPr>
              <a:t>Al termine inseri</a:t>
            </a:r>
            <a:r>
              <a:rPr lang="it">
                <a:latin typeface="Calibri"/>
                <a:ea typeface="Calibri"/>
                <a:cs typeface="Calibri"/>
                <a:sym typeface="Calibri"/>
              </a:rPr>
              <a:t>re </a:t>
            </a:r>
            <a:r>
              <a:rPr b="0" i="0" lang="it" u="none" cap="none" strike="noStrike">
                <a:solidFill>
                  <a:srgbClr val="000000"/>
                </a:solidFill>
                <a:latin typeface="Calibri"/>
                <a:ea typeface="Calibri"/>
                <a:cs typeface="Calibri"/>
                <a:sym typeface="Calibri"/>
              </a:rPr>
              <a:t>sempre la data e la firma.</a:t>
            </a:r>
          </a:p>
        </p:txBody>
      </p:sp>
      <p:cxnSp>
        <p:nvCxnSpPr>
          <p:cNvPr id="242" name="Shape 242"/>
          <p:cNvCxnSpPr>
            <a:stCxn id="241" idx="0"/>
          </p:cNvCxnSpPr>
          <p:nvPr/>
        </p:nvCxnSpPr>
        <p:spPr>
          <a:xfrm flipH="1" rot="10800000">
            <a:off x="2700000" y="3045575"/>
            <a:ext cx="339600" cy="495900"/>
          </a:xfrm>
          <a:prstGeom prst="straightConnector1">
            <a:avLst/>
          </a:prstGeom>
          <a:noFill/>
          <a:ln cap="flat" cmpd="sng" w="9525">
            <a:solidFill>
              <a:schemeClr val="accent1"/>
            </a:solidFill>
            <a:prstDash val="solid"/>
            <a:round/>
            <a:headEnd len="med" w="med" type="none"/>
            <a:tailEnd len="lg" w="lg" type="triangl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cxnSp>
        <p:nvCxnSpPr>
          <p:cNvPr id="135" name="Shape 135"/>
          <p:cNvCxnSpPr>
            <a:stCxn id="136" idx="0"/>
            <a:endCxn id="137" idx="2"/>
          </p:cNvCxnSpPr>
          <p:nvPr/>
        </p:nvCxnSpPr>
        <p:spPr>
          <a:xfrm flipH="1" rot="10800000">
            <a:off x="2943374" y="2590625"/>
            <a:ext cx="659999" cy="644100"/>
          </a:xfrm>
          <a:prstGeom prst="straightConnector1">
            <a:avLst/>
          </a:prstGeom>
          <a:noFill/>
          <a:ln cap="flat" cmpd="sng" w="9525">
            <a:solidFill>
              <a:schemeClr val="accent1"/>
            </a:solidFill>
            <a:prstDash val="solid"/>
            <a:miter/>
            <a:headEnd len="med" w="med" type="none"/>
            <a:tailEnd len="lg" w="lg" type="triangle"/>
          </a:ln>
        </p:spPr>
      </p:cxnSp>
      <p:pic>
        <p:nvPicPr>
          <p:cNvPr id="137" name="Shape 137"/>
          <p:cNvPicPr preferRelativeResize="0"/>
          <p:nvPr/>
        </p:nvPicPr>
        <p:blipFill rotWithShape="1">
          <a:blip r:embed="rId3">
            <a:alphaModFix/>
          </a:blip>
          <a:srcRect b="0" l="0" r="0" t="0"/>
          <a:stretch/>
        </p:blipFill>
        <p:spPr>
          <a:xfrm>
            <a:off x="125774" y="119125"/>
            <a:ext cx="6955200" cy="2471400"/>
          </a:xfrm>
          <a:prstGeom prst="rect">
            <a:avLst/>
          </a:prstGeom>
          <a:noFill/>
          <a:ln cap="flat" cmpd="sng" w="9525">
            <a:solidFill>
              <a:srgbClr val="000000"/>
            </a:solidFill>
            <a:prstDash val="solid"/>
            <a:round/>
            <a:headEnd len="med" w="med" type="none"/>
            <a:tailEnd len="med" w="med" type="none"/>
          </a:ln>
        </p:spPr>
      </p:pic>
      <p:cxnSp>
        <p:nvCxnSpPr>
          <p:cNvPr id="138" name="Shape 138"/>
          <p:cNvCxnSpPr/>
          <p:nvPr/>
        </p:nvCxnSpPr>
        <p:spPr>
          <a:xfrm rot="10800000">
            <a:off x="6321156" y="565834"/>
            <a:ext cx="662400" cy="192000"/>
          </a:xfrm>
          <a:prstGeom prst="straightConnector1">
            <a:avLst/>
          </a:prstGeom>
          <a:noFill/>
          <a:ln cap="flat" cmpd="sng" w="9525">
            <a:solidFill>
              <a:schemeClr val="accent1"/>
            </a:solidFill>
            <a:prstDash val="solid"/>
            <a:miter/>
            <a:headEnd len="med" w="med" type="none"/>
            <a:tailEnd len="lg" w="lg" type="triangle"/>
          </a:ln>
        </p:spPr>
      </p:cxnSp>
      <p:sp>
        <p:nvSpPr>
          <p:cNvPr id="136" name="Shape 136"/>
          <p:cNvSpPr txBox="1"/>
          <p:nvPr/>
        </p:nvSpPr>
        <p:spPr>
          <a:xfrm>
            <a:off x="291524" y="3234725"/>
            <a:ext cx="5303700" cy="1496700"/>
          </a:xfrm>
          <a:prstGeom prst="rect">
            <a:avLst/>
          </a:prstGeom>
          <a:solidFill>
            <a:schemeClr val="lt2"/>
          </a:solidFill>
          <a:ln>
            <a:noFill/>
          </a:ln>
        </p:spPr>
        <p:txBody>
          <a:bodyPr anchorCtr="0" anchor="ctr" bIns="34275" lIns="68575" rIns="68575" tIns="34275">
            <a:noAutofit/>
          </a:bodyPr>
          <a:lstStyle/>
          <a:p>
            <a:pPr lvl="0" marR="0" rtl="0" algn="l">
              <a:lnSpc>
                <a:spcPct val="100000"/>
              </a:lnSpc>
              <a:spcBef>
                <a:spcPts val="0"/>
              </a:spcBef>
              <a:spcAft>
                <a:spcPts val="0"/>
              </a:spcAft>
              <a:buNone/>
            </a:pPr>
            <a:r>
              <a:rPr b="0" i="0" lang="it" u="none" cap="none" strike="noStrike">
                <a:solidFill>
                  <a:schemeClr val="dk1"/>
                </a:solidFill>
                <a:latin typeface="Calibri"/>
                <a:ea typeface="Calibri"/>
                <a:cs typeface="Calibri"/>
                <a:sym typeface="Calibri"/>
              </a:rPr>
              <a:t>Inserisci con precisione tutte le informazioni per contattarti: </a:t>
            </a:r>
          </a:p>
          <a:p>
            <a:pPr indent="-228600" lvl="0" marL="457200" marR="0" rtl="0" algn="l">
              <a:lnSpc>
                <a:spcPct val="100000"/>
              </a:lnSpc>
              <a:spcBef>
                <a:spcPts val="0"/>
              </a:spcBef>
              <a:spcAft>
                <a:spcPts val="0"/>
              </a:spcAft>
              <a:buClr>
                <a:schemeClr val="dk1"/>
              </a:buClr>
              <a:buFont typeface="Calibri"/>
              <a:buChar char="●"/>
            </a:pPr>
            <a:r>
              <a:rPr b="0" i="0" lang="it" u="none" cap="none" strike="noStrike">
                <a:solidFill>
                  <a:schemeClr val="dk1"/>
                </a:solidFill>
                <a:latin typeface="Calibri"/>
                <a:ea typeface="Calibri"/>
                <a:cs typeface="Calibri"/>
                <a:sym typeface="Calibri"/>
              </a:rPr>
              <a:t>fai attenzione che i numeri di telefono siano corretti, l’indirizzo di posta aggiornato. </a:t>
            </a:r>
          </a:p>
          <a:p>
            <a:pPr indent="-228600" lvl="0" marL="457200" marR="0" rtl="0" algn="l">
              <a:lnSpc>
                <a:spcPct val="100000"/>
              </a:lnSpc>
              <a:spcBef>
                <a:spcPts val="0"/>
              </a:spcBef>
              <a:spcAft>
                <a:spcPts val="0"/>
              </a:spcAft>
              <a:buClr>
                <a:schemeClr val="dk1"/>
              </a:buClr>
              <a:buFont typeface="Calibri"/>
              <a:buChar char="●"/>
            </a:pPr>
            <a:r>
              <a:rPr b="0" i="0" lang="it" u="none" cap="none" strike="noStrike">
                <a:solidFill>
                  <a:schemeClr val="dk1"/>
                </a:solidFill>
                <a:latin typeface="Calibri"/>
                <a:ea typeface="Calibri"/>
                <a:cs typeface="Calibri"/>
                <a:sym typeface="Calibri"/>
              </a:rPr>
              <a:t>Non importa se alcuni campi sono in più: </a:t>
            </a:r>
            <a:r>
              <a:rPr lang="it">
                <a:solidFill>
                  <a:schemeClr val="dk1"/>
                </a:solidFill>
                <a:latin typeface="Calibri"/>
                <a:ea typeface="Calibri"/>
                <a:cs typeface="Calibri"/>
                <a:sym typeface="Calibri"/>
              </a:rPr>
              <a:t>si può cancellare</a:t>
            </a:r>
            <a:r>
              <a:rPr b="0" i="0" lang="it" u="none" cap="none" strike="noStrike">
                <a:solidFill>
                  <a:schemeClr val="dk1"/>
                </a:solidFill>
                <a:latin typeface="Calibri"/>
                <a:ea typeface="Calibri"/>
                <a:cs typeface="Calibri"/>
                <a:sym typeface="Calibri"/>
              </a:rPr>
              <a:t> quello che non si compil</a:t>
            </a:r>
            <a:r>
              <a:rPr lang="it">
                <a:solidFill>
                  <a:schemeClr val="dk1"/>
                </a:solidFill>
                <a:latin typeface="Calibri"/>
                <a:ea typeface="Calibri"/>
                <a:cs typeface="Calibri"/>
                <a:sym typeface="Calibri"/>
              </a:rPr>
              <a:t>a</a:t>
            </a:r>
            <a:r>
              <a:rPr b="0" i="0" lang="it" u="none" cap="none" strike="noStrike">
                <a:solidFill>
                  <a:schemeClr val="dk1"/>
                </a:solidFill>
                <a:latin typeface="Calibri"/>
                <a:ea typeface="Calibri"/>
                <a:cs typeface="Calibri"/>
                <a:sym typeface="Calibri"/>
              </a:rPr>
              <a:t>.</a:t>
            </a:r>
          </a:p>
        </p:txBody>
      </p:sp>
      <p:sp>
        <p:nvSpPr>
          <p:cNvPr id="139" name="Shape 139"/>
          <p:cNvSpPr txBox="1"/>
          <p:nvPr/>
        </p:nvSpPr>
        <p:spPr>
          <a:xfrm>
            <a:off x="6983550" y="565825"/>
            <a:ext cx="1893900" cy="920700"/>
          </a:xfrm>
          <a:prstGeom prst="rect">
            <a:avLst/>
          </a:prstGeom>
          <a:solidFill>
            <a:schemeClr val="lt2"/>
          </a:solidFill>
          <a:ln>
            <a:noFill/>
          </a:ln>
        </p:spPr>
        <p:txBody>
          <a:bodyPr anchorCtr="0" anchor="t" bIns="34275" lIns="68575" rIns="68575" tIns="34275">
            <a:noAutofit/>
          </a:bodyPr>
          <a:lstStyle/>
          <a:p>
            <a:pPr indent="0" lvl="0" marL="0" marR="0" rtl="0" algn="l">
              <a:lnSpc>
                <a:spcPct val="100000"/>
              </a:lnSpc>
              <a:spcBef>
                <a:spcPts val="0"/>
              </a:spcBef>
              <a:spcAft>
                <a:spcPts val="0"/>
              </a:spcAft>
              <a:buClr>
                <a:schemeClr val="dk1"/>
              </a:buClr>
              <a:buSzPct val="25000"/>
              <a:buFont typeface="Calibri"/>
              <a:buNone/>
            </a:pPr>
            <a:r>
              <a:rPr b="0" i="0" lang="it" sz="1800" u="none" cap="none" strike="noStrike">
                <a:solidFill>
                  <a:schemeClr val="dk1"/>
                </a:solidFill>
                <a:latin typeface="Calibri"/>
                <a:ea typeface="Calibri"/>
                <a:cs typeface="Calibri"/>
                <a:sym typeface="Calibri"/>
              </a:rPr>
              <a:t>Inserisci il tuo nome e cognome </a:t>
            </a:r>
            <a:r>
              <a:rPr lang="it" sz="1800">
                <a:solidFill>
                  <a:schemeClr val="dk1"/>
                </a:solidFill>
                <a:latin typeface="Calibri"/>
                <a:ea typeface="Calibri"/>
                <a:cs typeface="Calibri"/>
                <a:sym typeface="Calibri"/>
              </a:rPr>
              <a:t>nella testata</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pic>
        <p:nvPicPr>
          <p:cNvPr id="144" name="Shape 144"/>
          <p:cNvPicPr preferRelativeResize="0"/>
          <p:nvPr>
            <p:ph idx="1" type="body"/>
          </p:nvPr>
        </p:nvPicPr>
        <p:blipFill rotWithShape="1">
          <a:blip r:embed="rId3">
            <a:alphaModFix/>
          </a:blip>
          <a:srcRect b="0" l="0" r="0" t="0"/>
          <a:stretch/>
        </p:blipFill>
        <p:spPr>
          <a:xfrm>
            <a:off x="331312" y="235480"/>
            <a:ext cx="8481375" cy="1573440"/>
          </a:xfrm>
          <a:prstGeom prst="rect">
            <a:avLst/>
          </a:prstGeom>
          <a:noFill/>
          <a:ln>
            <a:noFill/>
          </a:ln>
        </p:spPr>
      </p:pic>
      <p:sp>
        <p:nvSpPr>
          <p:cNvPr id="145" name="Shape 145"/>
          <p:cNvSpPr txBox="1"/>
          <p:nvPr/>
        </p:nvSpPr>
        <p:spPr>
          <a:xfrm>
            <a:off x="1421050" y="2082399"/>
            <a:ext cx="4477200" cy="2563499"/>
          </a:xfrm>
          <a:prstGeom prst="rect">
            <a:avLst/>
          </a:prstGeom>
          <a:solidFill>
            <a:schemeClr val="lt2"/>
          </a:solidFill>
          <a:ln>
            <a:noFill/>
          </a:ln>
        </p:spPr>
        <p:txBody>
          <a:bodyPr anchorCtr="0" anchor="t" bIns="34275" lIns="68575" rIns="68575" tIns="34275">
            <a:noAutofit/>
          </a:bodyPr>
          <a:lstStyle/>
          <a:p>
            <a:pPr indent="0" lvl="0" marL="0" marR="0" rtl="0" algn="l">
              <a:lnSpc>
                <a:spcPct val="90000"/>
              </a:lnSpc>
              <a:spcBef>
                <a:spcPts val="0"/>
              </a:spcBef>
              <a:spcAft>
                <a:spcPts val="0"/>
              </a:spcAft>
              <a:buClr>
                <a:schemeClr val="dk1"/>
              </a:buClr>
              <a:buSzPct val="25000"/>
              <a:buFont typeface="Calibri"/>
              <a:buNone/>
            </a:pPr>
            <a:r>
              <a:rPr b="0" i="0" lang="it" sz="1500" u="none" cap="none" strike="noStrike">
                <a:solidFill>
                  <a:schemeClr val="dk1"/>
                </a:solidFill>
                <a:latin typeface="Calibri"/>
                <a:ea typeface="Calibri"/>
                <a:cs typeface="Calibri"/>
                <a:sym typeface="Calibri"/>
              </a:rPr>
              <a:t>Questa è una parte più narrativa, dove </a:t>
            </a:r>
            <a:r>
              <a:rPr lang="it" sz="1500">
                <a:solidFill>
                  <a:schemeClr val="dk1"/>
                </a:solidFill>
                <a:latin typeface="Calibri"/>
                <a:ea typeface="Calibri"/>
                <a:cs typeface="Calibri"/>
                <a:sym typeface="Calibri"/>
              </a:rPr>
              <a:t>si può parlare</a:t>
            </a:r>
            <a:r>
              <a:rPr b="0" i="0" lang="it" sz="1500" u="none" cap="none" strike="noStrike">
                <a:solidFill>
                  <a:schemeClr val="dk1"/>
                </a:solidFill>
                <a:latin typeface="Calibri"/>
                <a:ea typeface="Calibri"/>
                <a:cs typeface="Calibri"/>
                <a:sym typeface="Calibri"/>
              </a:rPr>
              <a:t> parlare, in sintesi, di </a:t>
            </a:r>
            <a:r>
              <a:rPr lang="it" sz="1500">
                <a:solidFill>
                  <a:schemeClr val="dk1"/>
                </a:solidFill>
                <a:latin typeface="Calibri"/>
                <a:ea typeface="Calibri"/>
                <a:cs typeface="Calibri"/>
                <a:sym typeface="Calibri"/>
              </a:rPr>
              <a:t>sé</a:t>
            </a:r>
            <a:r>
              <a:rPr b="0" i="0" lang="it" sz="1500" u="none" cap="none" strike="noStrike">
                <a:solidFill>
                  <a:schemeClr val="dk1"/>
                </a:solidFill>
                <a:latin typeface="Calibri"/>
                <a:ea typeface="Calibri"/>
                <a:cs typeface="Calibri"/>
                <a:sym typeface="Calibri"/>
              </a:rPr>
              <a:t>. </a:t>
            </a:r>
          </a:p>
          <a:p>
            <a:pPr indent="0" lvl="0" marL="0" marR="0" rtl="0" algn="l">
              <a:lnSpc>
                <a:spcPct val="90000"/>
              </a:lnSpc>
              <a:spcBef>
                <a:spcPts val="0"/>
              </a:spcBef>
              <a:spcAft>
                <a:spcPts val="0"/>
              </a:spcAft>
              <a:buClr>
                <a:schemeClr val="dk1"/>
              </a:buClr>
              <a:buSzPct val="25000"/>
              <a:buFont typeface="Calibri"/>
              <a:buNone/>
            </a:pPr>
            <a:r>
              <a:rPr lang="it" sz="1500">
                <a:solidFill>
                  <a:schemeClr val="dk1"/>
                </a:solidFill>
                <a:latin typeface="Calibri"/>
                <a:ea typeface="Calibri"/>
                <a:cs typeface="Calibri"/>
                <a:sym typeface="Calibri"/>
              </a:rPr>
              <a:t>Si può inserire</a:t>
            </a:r>
            <a:r>
              <a:rPr b="0" i="0" lang="it" sz="1500" u="none" cap="none" strike="noStrike">
                <a:solidFill>
                  <a:schemeClr val="dk1"/>
                </a:solidFill>
                <a:latin typeface="Calibri"/>
                <a:ea typeface="Calibri"/>
                <a:cs typeface="Calibri"/>
                <a:sym typeface="Calibri"/>
              </a:rPr>
              <a:t> una presentazione semplice, breve, sincera </a:t>
            </a:r>
          </a:p>
          <a:p>
            <a:pPr indent="0" lvl="0" marL="0" marR="0" rtl="0" algn="l">
              <a:lnSpc>
                <a:spcPct val="90000"/>
              </a:lnSpc>
              <a:spcBef>
                <a:spcPts val="0"/>
              </a:spcBef>
              <a:spcAft>
                <a:spcPts val="0"/>
              </a:spcAft>
              <a:buClr>
                <a:schemeClr val="dk1"/>
              </a:buClr>
              <a:buSzPct val="25000"/>
              <a:buFont typeface="Calibri"/>
              <a:buNone/>
            </a:pPr>
            <a:r>
              <a:rPr lang="it" sz="1500">
                <a:solidFill>
                  <a:schemeClr val="dk1"/>
                </a:solidFill>
                <a:latin typeface="Calibri"/>
                <a:ea typeface="Calibri"/>
                <a:cs typeface="Calibri"/>
                <a:sym typeface="Calibri"/>
              </a:rPr>
              <a:t>Si può scrivere:</a:t>
            </a:r>
          </a:p>
          <a:p>
            <a:pPr indent="-323850" lvl="0" marL="457200" marR="0" rtl="0" algn="l">
              <a:lnSpc>
                <a:spcPct val="90000"/>
              </a:lnSpc>
              <a:spcBef>
                <a:spcPts val="0"/>
              </a:spcBef>
              <a:spcAft>
                <a:spcPts val="0"/>
              </a:spcAft>
              <a:buClr>
                <a:schemeClr val="dk1"/>
              </a:buClr>
              <a:buSzPct val="100000"/>
              <a:buFont typeface="Calibri"/>
              <a:buChar char="●"/>
            </a:pPr>
            <a:r>
              <a:rPr b="0" i="0" lang="it" sz="1500" u="none" cap="none" strike="noStrike">
                <a:solidFill>
                  <a:schemeClr val="dk1"/>
                </a:solidFill>
                <a:latin typeface="Calibri"/>
                <a:ea typeface="Calibri"/>
                <a:cs typeface="Calibri"/>
                <a:sym typeface="Calibri"/>
              </a:rPr>
              <a:t> chi sei</a:t>
            </a:r>
          </a:p>
          <a:p>
            <a:pPr indent="-323850" lvl="0" marL="457200" marR="0" rtl="0" algn="l">
              <a:lnSpc>
                <a:spcPct val="90000"/>
              </a:lnSpc>
              <a:spcBef>
                <a:spcPts val="0"/>
              </a:spcBef>
              <a:spcAft>
                <a:spcPts val="0"/>
              </a:spcAft>
              <a:buClr>
                <a:schemeClr val="dk1"/>
              </a:buClr>
              <a:buSzPct val="100000"/>
              <a:buFont typeface="Calibri"/>
              <a:buChar char="●"/>
            </a:pPr>
            <a:r>
              <a:rPr b="0" i="0" lang="it" sz="1500" u="none" cap="none" strike="noStrike">
                <a:solidFill>
                  <a:schemeClr val="dk1"/>
                </a:solidFill>
                <a:latin typeface="Calibri"/>
                <a:ea typeface="Calibri"/>
                <a:cs typeface="Calibri"/>
                <a:sym typeface="Calibri"/>
              </a:rPr>
              <a:t>cosa fai</a:t>
            </a:r>
          </a:p>
          <a:p>
            <a:pPr indent="-323850" lvl="0" marL="457200" marR="0" rtl="0" algn="l">
              <a:lnSpc>
                <a:spcPct val="90000"/>
              </a:lnSpc>
              <a:spcBef>
                <a:spcPts val="0"/>
              </a:spcBef>
              <a:spcAft>
                <a:spcPts val="0"/>
              </a:spcAft>
              <a:buClr>
                <a:schemeClr val="dk1"/>
              </a:buClr>
              <a:buSzPct val="100000"/>
              <a:buFont typeface="Calibri"/>
              <a:buChar char="●"/>
            </a:pPr>
            <a:r>
              <a:rPr b="0" i="0" lang="it" sz="1500" u="none" cap="none" strike="noStrike">
                <a:solidFill>
                  <a:schemeClr val="dk1"/>
                </a:solidFill>
                <a:latin typeface="Calibri"/>
                <a:ea typeface="Calibri"/>
                <a:cs typeface="Calibri"/>
                <a:sym typeface="Calibri"/>
              </a:rPr>
              <a:t>che cosa stai cercando e che cosa offri</a:t>
            </a:r>
          </a:p>
          <a:p>
            <a:pPr indent="-323850" lvl="0" marL="457200" marR="0" rtl="0" algn="l">
              <a:lnSpc>
                <a:spcPct val="90000"/>
              </a:lnSpc>
              <a:spcBef>
                <a:spcPts val="0"/>
              </a:spcBef>
              <a:spcAft>
                <a:spcPts val="0"/>
              </a:spcAft>
              <a:buClr>
                <a:schemeClr val="dk1"/>
              </a:buClr>
              <a:buSzPct val="100000"/>
              <a:buFont typeface="Calibri"/>
              <a:buChar char="●"/>
            </a:pPr>
            <a:r>
              <a:rPr b="0" i="0" lang="it" sz="1500" u="none" cap="none" strike="noStrike">
                <a:solidFill>
                  <a:schemeClr val="dk1"/>
                </a:solidFill>
                <a:latin typeface="Calibri"/>
                <a:ea typeface="Calibri"/>
                <a:cs typeface="Calibri"/>
                <a:sym typeface="Calibri"/>
              </a:rPr>
              <a:t>che cosa ti spinge a contattare l’azienda o l’organizzazione che si occupa di selezione. </a:t>
            </a:r>
          </a:p>
        </p:txBody>
      </p:sp>
      <p:cxnSp>
        <p:nvCxnSpPr>
          <p:cNvPr id="146" name="Shape 146"/>
          <p:cNvCxnSpPr/>
          <p:nvPr/>
        </p:nvCxnSpPr>
        <p:spPr>
          <a:xfrm flipH="1" rot="10800000">
            <a:off x="5438613" y="1078448"/>
            <a:ext cx="513000" cy="1003950"/>
          </a:xfrm>
          <a:prstGeom prst="straightConnector1">
            <a:avLst/>
          </a:prstGeom>
          <a:noFill/>
          <a:ln cap="flat" cmpd="sng" w="9525">
            <a:solidFill>
              <a:schemeClr val="accent1"/>
            </a:solidFill>
            <a:prstDash val="solid"/>
            <a:miter/>
            <a:headEnd len="med" w="med" type="none"/>
            <a:tailEnd len="lg" w="lg" type="triangl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117375" y="100023"/>
            <a:ext cx="7886700" cy="803099"/>
          </a:xfrm>
          <a:prstGeom prst="rect">
            <a:avLst/>
          </a:prstGeom>
        </p:spPr>
        <p:txBody>
          <a:bodyPr anchorCtr="0" anchor="ctr" bIns="68575" lIns="68575" rIns="68575" tIns="68575">
            <a:noAutofit/>
          </a:bodyPr>
          <a:lstStyle/>
          <a:p>
            <a:pPr lvl="0">
              <a:spcBef>
                <a:spcPts val="0"/>
              </a:spcBef>
              <a:buNone/>
            </a:pPr>
            <a:r>
              <a:rPr lang="it"/>
              <a:t>Un esempio</a:t>
            </a:r>
          </a:p>
        </p:txBody>
      </p:sp>
      <p:sp>
        <p:nvSpPr>
          <p:cNvPr id="152" name="Shape 152"/>
          <p:cNvSpPr/>
          <p:nvPr/>
        </p:nvSpPr>
        <p:spPr>
          <a:xfrm>
            <a:off x="1239000" y="1036200"/>
            <a:ext cx="6718200" cy="3681000"/>
          </a:xfrm>
          <a:prstGeom prst="rect">
            <a:avLst/>
          </a:prstGeom>
          <a:solidFill>
            <a:srgbClr val="D6D6D6"/>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1" i="0" lang="it" sz="1400" u="none" cap="none" strike="noStrike">
                <a:solidFill>
                  <a:srgbClr val="000000"/>
                </a:solidFill>
                <a:latin typeface="Arial"/>
                <a:ea typeface="Arial"/>
                <a:cs typeface="Arial"/>
                <a:sym typeface="Arial"/>
              </a:rPr>
              <a:t>OCCUPAZIONE DESIDERATA</a:t>
            </a:r>
          </a:p>
          <a:p>
            <a:pPr indent="0" lvl="0" marL="0" marR="0" rtl="0" algn="l">
              <a:lnSpc>
                <a:spcPct val="100000"/>
              </a:lnSpc>
              <a:spcBef>
                <a:spcPts val="0"/>
              </a:spcBef>
              <a:spcAft>
                <a:spcPts val="0"/>
              </a:spcAft>
              <a:buClr>
                <a:srgbClr val="000000"/>
              </a:buClr>
              <a:buSzPct val="25000"/>
              <a:buFont typeface="Arial"/>
              <a:buNone/>
            </a:pPr>
            <a:r>
              <a:rPr b="0" i="0" lang="it" sz="1400" u="none" cap="none" strike="noStrike">
                <a:solidFill>
                  <a:srgbClr val="000000"/>
                </a:solidFill>
                <a:latin typeface="Arial"/>
                <a:ea typeface="Arial"/>
                <a:cs typeface="Arial"/>
                <a:sym typeface="Arial"/>
              </a:rPr>
              <a:t>Tirocinio presso…</a:t>
            </a:r>
          </a:p>
          <a:p>
            <a:pPr indent="0" lvl="0" marL="0" marR="0" rtl="0" algn="l">
              <a:lnSpc>
                <a:spcPct val="100000"/>
              </a:lnSpc>
              <a:spcBef>
                <a:spcPts val="0"/>
              </a:spcBef>
              <a:spcAft>
                <a:spcPts val="0"/>
              </a:spcAft>
              <a:buClr>
                <a:srgbClr val="000000"/>
              </a:buClr>
              <a:buSzPct val="25000"/>
              <a:buFont typeface="Arial"/>
              <a:buNone/>
            </a:pPr>
            <a:r>
              <a:rPr b="1" i="0" lang="it" sz="1400" u="none" cap="none" strike="noStrike">
                <a:solidFill>
                  <a:srgbClr val="000000"/>
                </a:solidFill>
                <a:latin typeface="Arial"/>
                <a:ea typeface="Arial"/>
                <a:cs typeface="Arial"/>
                <a:sym typeface="Arial"/>
              </a:rPr>
              <a:t>TITOLO DI STUDIO</a:t>
            </a:r>
          </a:p>
          <a:p>
            <a:pPr indent="0" lvl="0" marL="0" marR="0" rtl="0" algn="l">
              <a:lnSpc>
                <a:spcPct val="100000"/>
              </a:lnSpc>
              <a:spcBef>
                <a:spcPts val="0"/>
              </a:spcBef>
              <a:spcAft>
                <a:spcPts val="0"/>
              </a:spcAft>
              <a:buClr>
                <a:srgbClr val="000000"/>
              </a:buClr>
              <a:buSzPct val="25000"/>
              <a:buFont typeface="Arial"/>
              <a:buNone/>
            </a:pPr>
            <a:r>
              <a:rPr b="0" i="0" lang="it" sz="1400" u="none" cap="none" strike="noStrike">
                <a:solidFill>
                  <a:srgbClr val="000000"/>
                </a:solidFill>
                <a:latin typeface="Arial"/>
                <a:ea typeface="Arial"/>
                <a:cs typeface="Arial"/>
                <a:sym typeface="Arial"/>
              </a:rPr>
              <a:t>Maturità linguistica</a:t>
            </a:r>
          </a:p>
          <a:p>
            <a:pPr indent="0" lvl="0" marL="0" marR="0" rtl="0" algn="l">
              <a:lnSpc>
                <a:spcPct val="100000"/>
              </a:lnSpc>
              <a:spcBef>
                <a:spcPts val="0"/>
              </a:spcBef>
              <a:spcAft>
                <a:spcPts val="0"/>
              </a:spcAft>
              <a:buClr>
                <a:srgbClr val="000000"/>
              </a:buClr>
              <a:buFont typeface="Arial"/>
              <a:buNone/>
            </a:pPr>
            <a:r>
              <a:t/>
            </a:r>
            <a:endParaRPr/>
          </a:p>
          <a:p>
            <a:pPr indent="0" lvl="0" marL="0" marR="0" rtl="0" algn="l">
              <a:lnSpc>
                <a:spcPct val="100000"/>
              </a:lnSpc>
              <a:spcBef>
                <a:spcPts val="0"/>
              </a:spcBef>
              <a:spcAft>
                <a:spcPts val="0"/>
              </a:spcAft>
              <a:buClr>
                <a:srgbClr val="000000"/>
              </a:buClr>
              <a:buSzPct val="25000"/>
              <a:buFont typeface="Arial"/>
              <a:buNone/>
            </a:pPr>
            <a:r>
              <a:rPr b="1" i="0" lang="it" sz="1800" u="none" cap="none" strike="noStrike">
                <a:solidFill>
                  <a:srgbClr val="000000"/>
                </a:solidFill>
                <a:latin typeface="Arial"/>
                <a:ea typeface="Arial"/>
                <a:cs typeface="Arial"/>
                <a:sym typeface="Arial"/>
              </a:rPr>
              <a:t>DICHIARAZIONI PERSONALI</a:t>
            </a:r>
          </a:p>
          <a:p>
            <a:pPr indent="0" lvl="0" marL="0" marR="0" rtl="0" algn="l">
              <a:lnSpc>
                <a:spcPct val="100000"/>
              </a:lnSpc>
              <a:spcBef>
                <a:spcPts val="0"/>
              </a:spcBef>
              <a:spcAft>
                <a:spcPts val="0"/>
              </a:spcAft>
              <a:buClr>
                <a:srgbClr val="000000"/>
              </a:buClr>
              <a:buFont typeface="Arial"/>
              <a:buNone/>
            </a:pPr>
            <a:r>
              <a:t/>
            </a:r>
            <a:endParaRPr sz="1800"/>
          </a:p>
          <a:p>
            <a:pPr indent="0" lvl="0" marL="0" marR="0" rtl="0" algn="l">
              <a:lnSpc>
                <a:spcPct val="100000"/>
              </a:lnSpc>
              <a:spcBef>
                <a:spcPts val="0"/>
              </a:spcBef>
              <a:spcAft>
                <a:spcPts val="0"/>
              </a:spcAft>
              <a:buClr>
                <a:srgbClr val="000000"/>
              </a:buClr>
              <a:buSzPct val="25000"/>
              <a:buFont typeface="Arial"/>
              <a:buNone/>
            </a:pPr>
            <a:r>
              <a:rPr b="0" i="0" lang="it" sz="1800" u="none" cap="none" strike="noStrike">
                <a:solidFill>
                  <a:srgbClr val="000000"/>
                </a:solidFill>
                <a:latin typeface="Arial"/>
                <a:ea typeface="Arial"/>
                <a:cs typeface="Arial"/>
                <a:sym typeface="Arial"/>
              </a:rPr>
              <a:t>Diplomata con forte predisposizione alla comunicazione ricerca una prima occupazione che le consenta di mettere a frutto non solo le conoscenze linguistiche acquisite nel percorso scolastico, ma anche le competenze relazionali e la disponibilità all’ascolto e al confronto acquisite grazie ad esperienze di volontariato.</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pic>
        <p:nvPicPr>
          <p:cNvPr id="157" name="Shape 157"/>
          <p:cNvPicPr preferRelativeResize="0"/>
          <p:nvPr/>
        </p:nvPicPr>
        <p:blipFill rotWithShape="1">
          <a:blip r:embed="rId3">
            <a:alphaModFix/>
          </a:blip>
          <a:srcRect b="0" l="0" r="0" t="0"/>
          <a:stretch/>
        </p:blipFill>
        <p:spPr>
          <a:xfrm>
            <a:off x="114300" y="114300"/>
            <a:ext cx="8736805" cy="1707356"/>
          </a:xfrm>
          <a:prstGeom prst="rect">
            <a:avLst/>
          </a:prstGeom>
          <a:noFill/>
          <a:ln cap="flat" cmpd="sng" w="9525">
            <a:solidFill>
              <a:srgbClr val="000000"/>
            </a:solidFill>
            <a:prstDash val="solid"/>
            <a:round/>
            <a:headEnd len="med" w="med" type="none"/>
            <a:tailEnd len="med" w="med" type="none"/>
          </a:ln>
        </p:spPr>
      </p:pic>
      <p:sp>
        <p:nvSpPr>
          <p:cNvPr id="158" name="Shape 158"/>
          <p:cNvSpPr txBox="1"/>
          <p:nvPr/>
        </p:nvSpPr>
        <p:spPr>
          <a:xfrm>
            <a:off x="114300" y="2171343"/>
            <a:ext cx="4962667" cy="809193"/>
          </a:xfrm>
          <a:prstGeom prst="rect">
            <a:avLst/>
          </a:prstGeom>
          <a:solidFill>
            <a:schemeClr val="lt2"/>
          </a:solidFill>
          <a:ln>
            <a:noFill/>
          </a:ln>
        </p:spPr>
        <p:txBody>
          <a:bodyPr anchorCtr="0" anchor="t" bIns="34275" lIns="68575" rIns="68575" tIns="34275">
            <a:noAutofit/>
          </a:bodyPr>
          <a:lstStyle/>
          <a:p>
            <a:pPr indent="0" lvl="0" marL="0" marR="0" rtl="0" algn="l">
              <a:lnSpc>
                <a:spcPct val="100000"/>
              </a:lnSpc>
              <a:spcBef>
                <a:spcPts val="0"/>
              </a:spcBef>
              <a:spcAft>
                <a:spcPts val="0"/>
              </a:spcAft>
              <a:buClr>
                <a:schemeClr val="dk1"/>
              </a:buClr>
              <a:buSzPct val="25000"/>
              <a:buFont typeface="Calibri"/>
              <a:buNone/>
            </a:pPr>
            <a:r>
              <a:rPr b="0" i="0" lang="it" sz="1500" u="none" cap="none" strike="noStrike">
                <a:solidFill>
                  <a:schemeClr val="dk1"/>
                </a:solidFill>
                <a:latin typeface="Calibri"/>
                <a:ea typeface="Calibri"/>
                <a:cs typeface="Calibri"/>
                <a:sym typeface="Calibri"/>
              </a:rPr>
              <a:t>Inseri</a:t>
            </a:r>
            <a:r>
              <a:rPr lang="it" sz="1500">
                <a:solidFill>
                  <a:schemeClr val="dk1"/>
                </a:solidFill>
                <a:latin typeface="Calibri"/>
                <a:ea typeface="Calibri"/>
                <a:cs typeface="Calibri"/>
                <a:sym typeface="Calibri"/>
              </a:rPr>
              <a:t>re</a:t>
            </a:r>
            <a:r>
              <a:rPr b="0" i="0" lang="it" sz="1500" u="none" cap="none" strike="noStrike">
                <a:solidFill>
                  <a:schemeClr val="dk1"/>
                </a:solidFill>
                <a:latin typeface="Calibri"/>
                <a:ea typeface="Calibri"/>
                <a:cs typeface="Calibri"/>
                <a:sym typeface="Calibri"/>
              </a:rPr>
              <a:t> le esperienze lavorative. </a:t>
            </a:r>
          </a:p>
          <a:p>
            <a:pPr indent="0" lvl="0" marL="0" marR="0" rtl="0" algn="l">
              <a:lnSpc>
                <a:spcPct val="100000"/>
              </a:lnSpc>
              <a:spcBef>
                <a:spcPts val="0"/>
              </a:spcBef>
              <a:spcAft>
                <a:spcPts val="0"/>
              </a:spcAft>
              <a:buClr>
                <a:schemeClr val="dk1"/>
              </a:buClr>
              <a:buSzPct val="25000"/>
              <a:buFont typeface="Calibri"/>
              <a:buNone/>
            </a:pPr>
            <a:r>
              <a:rPr lang="it" sz="1500">
                <a:solidFill>
                  <a:schemeClr val="dk1"/>
                </a:solidFill>
                <a:latin typeface="Calibri"/>
                <a:ea typeface="Calibri"/>
                <a:cs typeface="Calibri"/>
                <a:sym typeface="Calibri"/>
              </a:rPr>
              <a:t>Si c</a:t>
            </a:r>
            <a:r>
              <a:rPr b="0" i="0" lang="it" sz="1500" u="none" cap="none" strike="noStrike">
                <a:solidFill>
                  <a:schemeClr val="dk1"/>
                </a:solidFill>
                <a:latin typeface="Calibri"/>
                <a:ea typeface="Calibri"/>
                <a:cs typeface="Calibri"/>
                <a:sym typeface="Calibri"/>
              </a:rPr>
              <a:t>omincia dalla più recente e </a:t>
            </a:r>
            <a:r>
              <a:rPr lang="it" sz="1500">
                <a:solidFill>
                  <a:schemeClr val="dk1"/>
                </a:solidFill>
                <a:latin typeface="Calibri"/>
                <a:ea typeface="Calibri"/>
                <a:cs typeface="Calibri"/>
                <a:sym typeface="Calibri"/>
              </a:rPr>
              <a:t>e si va</a:t>
            </a:r>
            <a:r>
              <a:rPr b="0" i="0" lang="it" sz="1500" u="none" cap="none" strike="noStrike">
                <a:solidFill>
                  <a:schemeClr val="dk1"/>
                </a:solidFill>
                <a:latin typeface="Calibri"/>
                <a:ea typeface="Calibri"/>
                <a:cs typeface="Calibri"/>
                <a:sym typeface="Calibri"/>
              </a:rPr>
              <a:t> a ritroso. </a:t>
            </a:r>
          </a:p>
          <a:p>
            <a:pPr indent="0" lvl="0" marL="0" marR="0" rtl="0" algn="l">
              <a:lnSpc>
                <a:spcPct val="100000"/>
              </a:lnSpc>
              <a:spcBef>
                <a:spcPts val="0"/>
              </a:spcBef>
              <a:spcAft>
                <a:spcPts val="0"/>
              </a:spcAft>
              <a:buClr>
                <a:schemeClr val="dk1"/>
              </a:buClr>
              <a:buSzPct val="25000"/>
              <a:buFont typeface="Calibri"/>
              <a:buNone/>
            </a:pPr>
            <a:r>
              <a:rPr b="0" i="0" lang="it" sz="1500" u="none" cap="none" strike="noStrike">
                <a:solidFill>
                  <a:schemeClr val="dk1"/>
                </a:solidFill>
                <a:latin typeface="Calibri"/>
                <a:ea typeface="Calibri"/>
                <a:cs typeface="Calibri"/>
                <a:sym typeface="Calibri"/>
              </a:rPr>
              <a:t>Utilizzare un campo separato per ciascuna esperienza. </a:t>
            </a:r>
          </a:p>
          <a:p>
            <a:pPr indent="0" lvl="0" marL="0" marR="0" rtl="0" algn="l">
              <a:lnSpc>
                <a:spcPct val="100000"/>
              </a:lnSpc>
              <a:spcBef>
                <a:spcPts val="0"/>
              </a:spcBef>
              <a:spcAft>
                <a:spcPts val="0"/>
              </a:spcAft>
              <a:buClr>
                <a:srgbClr val="000000"/>
              </a:buClr>
              <a:buFont typeface="Arial"/>
              <a:buNone/>
            </a:pPr>
            <a:r>
              <a:t/>
            </a:r>
            <a:endParaRPr b="0" i="0" sz="1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Font typeface="Arial"/>
              <a:buNone/>
            </a:pPr>
            <a:r>
              <a:t/>
            </a:r>
            <a:endParaRPr b="0" i="0" sz="1500" u="none" cap="none" strike="noStrike">
              <a:solidFill>
                <a:schemeClr val="dk1"/>
              </a:solidFill>
              <a:latin typeface="Calibri"/>
              <a:ea typeface="Calibri"/>
              <a:cs typeface="Calibri"/>
              <a:sym typeface="Calibri"/>
            </a:endParaRPr>
          </a:p>
        </p:txBody>
      </p:sp>
      <p:cxnSp>
        <p:nvCxnSpPr>
          <p:cNvPr id="159" name="Shape 159"/>
          <p:cNvCxnSpPr/>
          <p:nvPr/>
        </p:nvCxnSpPr>
        <p:spPr>
          <a:xfrm flipH="1" rot="10800000">
            <a:off x="653831" y="915393"/>
            <a:ext cx="958950" cy="1264050"/>
          </a:xfrm>
          <a:prstGeom prst="straightConnector1">
            <a:avLst/>
          </a:prstGeom>
          <a:noFill/>
          <a:ln cap="flat" cmpd="sng" w="9525">
            <a:solidFill>
              <a:schemeClr val="accent1"/>
            </a:solidFill>
            <a:prstDash val="solid"/>
            <a:miter/>
            <a:headEnd len="med" w="med" type="none"/>
            <a:tailEnd len="lg" w="lg" type="triangle"/>
          </a:ln>
        </p:spPr>
      </p:cxnSp>
      <p:sp>
        <p:nvSpPr>
          <p:cNvPr id="160" name="Shape 160"/>
          <p:cNvSpPr txBox="1"/>
          <p:nvPr/>
        </p:nvSpPr>
        <p:spPr>
          <a:xfrm>
            <a:off x="5454325" y="2095076"/>
            <a:ext cx="3516900" cy="1804200"/>
          </a:xfrm>
          <a:prstGeom prst="rect">
            <a:avLst/>
          </a:prstGeom>
          <a:solidFill>
            <a:schemeClr val="lt2"/>
          </a:solidFill>
          <a:ln>
            <a:noFill/>
          </a:ln>
        </p:spPr>
        <p:txBody>
          <a:bodyPr anchorCtr="0" anchor="t" bIns="34275" lIns="68575" rIns="68575" tIns="34275">
            <a:noAutofit/>
          </a:bodyPr>
          <a:lstStyle/>
          <a:p>
            <a:pPr indent="0" lvl="0" marL="0" marR="0" rtl="0" algn="l">
              <a:lnSpc>
                <a:spcPct val="100000"/>
              </a:lnSpc>
              <a:spcBef>
                <a:spcPts val="0"/>
              </a:spcBef>
              <a:spcAft>
                <a:spcPts val="0"/>
              </a:spcAft>
              <a:buClr>
                <a:schemeClr val="dk1"/>
              </a:buClr>
              <a:buSzPct val="25000"/>
              <a:buFont typeface="Calibri"/>
              <a:buNone/>
            </a:pPr>
            <a:r>
              <a:rPr b="0" i="0" lang="it" sz="1500" u="none" cap="none" strike="noStrike">
                <a:solidFill>
                  <a:schemeClr val="dk1"/>
                </a:solidFill>
                <a:latin typeface="Calibri"/>
                <a:ea typeface="Calibri"/>
                <a:cs typeface="Calibri"/>
                <a:sym typeface="Calibri"/>
              </a:rPr>
              <a:t>Se </a:t>
            </a:r>
            <a:r>
              <a:rPr lang="it" sz="1500">
                <a:solidFill>
                  <a:schemeClr val="dk1"/>
                </a:solidFill>
                <a:latin typeface="Calibri"/>
                <a:ea typeface="Calibri"/>
                <a:cs typeface="Calibri"/>
                <a:sym typeface="Calibri"/>
              </a:rPr>
              <a:t>si ha</a:t>
            </a:r>
            <a:r>
              <a:rPr b="0" i="0" lang="it" sz="1500" u="none" cap="none" strike="noStrike">
                <a:solidFill>
                  <a:schemeClr val="dk1"/>
                </a:solidFill>
                <a:latin typeface="Calibri"/>
                <a:ea typeface="Calibri"/>
                <a:cs typeface="Calibri"/>
                <a:sym typeface="Calibri"/>
              </a:rPr>
              <a:t> già esperienza, ma in ambiti diversi da quello per cui </a:t>
            </a:r>
            <a:r>
              <a:rPr lang="it" sz="1500">
                <a:solidFill>
                  <a:schemeClr val="dk1"/>
                </a:solidFill>
                <a:latin typeface="Calibri"/>
                <a:ea typeface="Calibri"/>
                <a:cs typeface="Calibri"/>
                <a:sym typeface="Calibri"/>
              </a:rPr>
              <a:t>ci si</a:t>
            </a:r>
            <a:r>
              <a:rPr b="0" i="0" lang="it" sz="1500" u="none" cap="none" strike="noStrike">
                <a:solidFill>
                  <a:schemeClr val="dk1"/>
                </a:solidFill>
                <a:latin typeface="Calibri"/>
                <a:ea typeface="Calibri"/>
                <a:cs typeface="Calibri"/>
                <a:sym typeface="Calibri"/>
              </a:rPr>
              <a:t> candid</a:t>
            </a:r>
            <a:r>
              <a:rPr lang="it" sz="1500">
                <a:solidFill>
                  <a:schemeClr val="dk1"/>
                </a:solidFill>
                <a:latin typeface="Calibri"/>
                <a:ea typeface="Calibri"/>
                <a:cs typeface="Calibri"/>
                <a:sym typeface="Calibri"/>
              </a:rPr>
              <a:t>a</a:t>
            </a:r>
            <a:r>
              <a:rPr b="0" i="0" lang="it" sz="1500" u="none" cap="none" strike="noStrike">
                <a:solidFill>
                  <a:schemeClr val="dk1"/>
                </a:solidFill>
                <a:latin typeface="Calibri"/>
                <a:ea typeface="Calibri"/>
                <a:cs typeface="Calibri"/>
                <a:sym typeface="Calibri"/>
              </a:rPr>
              <a:t>, si può sottolineare le capacità e le competenze che </a:t>
            </a:r>
            <a:r>
              <a:rPr lang="it" sz="1500">
                <a:solidFill>
                  <a:schemeClr val="dk1"/>
                </a:solidFill>
                <a:latin typeface="Calibri"/>
                <a:ea typeface="Calibri"/>
                <a:cs typeface="Calibri"/>
                <a:sym typeface="Calibri"/>
              </a:rPr>
              <a:t>si sono</a:t>
            </a:r>
            <a:r>
              <a:rPr b="0" i="0" lang="it" sz="1500" u="none" cap="none" strike="noStrike">
                <a:solidFill>
                  <a:schemeClr val="dk1"/>
                </a:solidFill>
                <a:latin typeface="Calibri"/>
                <a:ea typeface="Calibri"/>
                <a:cs typeface="Calibri"/>
                <a:sym typeface="Calibri"/>
              </a:rPr>
              <a:t> acquisit</a:t>
            </a:r>
            <a:r>
              <a:rPr lang="it" sz="1500">
                <a:solidFill>
                  <a:schemeClr val="dk1"/>
                </a:solidFill>
                <a:latin typeface="Calibri"/>
                <a:ea typeface="Calibri"/>
                <a:cs typeface="Calibri"/>
                <a:sym typeface="Calibri"/>
              </a:rPr>
              <a:t>e</a:t>
            </a:r>
            <a:r>
              <a:rPr b="0" i="0" lang="it" sz="1500" u="none" cap="none" strike="noStrike">
                <a:solidFill>
                  <a:schemeClr val="dk1"/>
                </a:solidFill>
                <a:latin typeface="Calibri"/>
                <a:ea typeface="Calibri"/>
                <a:cs typeface="Calibri"/>
                <a:sym typeface="Calibri"/>
              </a:rPr>
              <a:t> nelle esperienze precedenti</a:t>
            </a:r>
            <a:r>
              <a:rPr lang="it" sz="1500">
                <a:solidFill>
                  <a:schemeClr val="dk1"/>
                </a:solidFill>
                <a:latin typeface="Calibri"/>
                <a:ea typeface="Calibri"/>
                <a:cs typeface="Calibri"/>
                <a:sym typeface="Calibri"/>
              </a:rPr>
              <a:t>.</a:t>
            </a:r>
          </a:p>
          <a:p>
            <a:pPr indent="0" lvl="0" marL="0" marR="0" rtl="0" algn="l">
              <a:lnSpc>
                <a:spcPct val="100000"/>
              </a:lnSpc>
              <a:spcBef>
                <a:spcPts val="0"/>
              </a:spcBef>
              <a:spcAft>
                <a:spcPts val="0"/>
              </a:spcAft>
              <a:buClr>
                <a:schemeClr val="dk1"/>
              </a:buClr>
              <a:buSzPct val="25000"/>
              <a:buFont typeface="Calibri"/>
              <a:buNone/>
            </a:pPr>
            <a:r>
              <a:rPr lang="it" sz="1500">
                <a:solidFill>
                  <a:schemeClr val="dk1"/>
                </a:solidFill>
                <a:latin typeface="Calibri"/>
                <a:ea typeface="Calibri"/>
                <a:cs typeface="Calibri"/>
                <a:sym typeface="Calibri"/>
              </a:rPr>
              <a:t>E spiegare</a:t>
            </a:r>
            <a:r>
              <a:rPr b="0" i="0" lang="it" sz="1500" u="none" cap="none" strike="noStrike">
                <a:solidFill>
                  <a:schemeClr val="dk1"/>
                </a:solidFill>
                <a:latin typeface="Calibri"/>
                <a:ea typeface="Calibri"/>
                <a:cs typeface="Calibri"/>
                <a:sym typeface="Calibri"/>
              </a:rPr>
              <a:t> come possono essere utili per il lavoro per cui </a:t>
            </a:r>
            <a:r>
              <a:rPr lang="it" sz="1500">
                <a:solidFill>
                  <a:schemeClr val="dk1"/>
                </a:solidFill>
                <a:latin typeface="Calibri"/>
                <a:ea typeface="Calibri"/>
                <a:cs typeface="Calibri"/>
                <a:sym typeface="Calibri"/>
              </a:rPr>
              <a:t>ci si</a:t>
            </a:r>
            <a:r>
              <a:rPr b="0" i="0" lang="it" sz="1500" u="none" cap="none" strike="noStrike">
                <a:solidFill>
                  <a:schemeClr val="dk1"/>
                </a:solidFill>
                <a:latin typeface="Calibri"/>
                <a:ea typeface="Calibri"/>
                <a:cs typeface="Calibri"/>
                <a:sym typeface="Calibri"/>
              </a:rPr>
              <a:t> candid</a:t>
            </a:r>
            <a:r>
              <a:rPr lang="it" sz="1500">
                <a:solidFill>
                  <a:schemeClr val="dk1"/>
                </a:solidFill>
                <a:latin typeface="Calibri"/>
                <a:ea typeface="Calibri"/>
                <a:cs typeface="Calibri"/>
                <a:sym typeface="Calibri"/>
              </a:rPr>
              <a:t>a</a:t>
            </a:r>
            <a:r>
              <a:rPr b="0" i="0" lang="it" sz="1500" u="none" cap="none" strike="noStrike">
                <a:solidFill>
                  <a:schemeClr val="dk1"/>
                </a:solidFill>
                <a:latin typeface="Calibri"/>
                <a:ea typeface="Calibri"/>
                <a:cs typeface="Calibri"/>
                <a:sym typeface="Calibri"/>
              </a:rPr>
              <a:t>. </a:t>
            </a:r>
          </a:p>
        </p:txBody>
      </p:sp>
      <p:cxnSp>
        <p:nvCxnSpPr>
          <p:cNvPr id="161" name="Shape 161"/>
          <p:cNvCxnSpPr>
            <a:stCxn id="160" idx="0"/>
          </p:cNvCxnSpPr>
          <p:nvPr/>
        </p:nvCxnSpPr>
        <p:spPr>
          <a:xfrm rot="10800000">
            <a:off x="5448775" y="1296776"/>
            <a:ext cx="1764000" cy="798300"/>
          </a:xfrm>
          <a:prstGeom prst="straightConnector1">
            <a:avLst/>
          </a:prstGeom>
          <a:noFill/>
          <a:ln cap="flat" cmpd="sng" w="9525">
            <a:solidFill>
              <a:schemeClr val="accent1"/>
            </a:solidFill>
            <a:prstDash val="solid"/>
            <a:miter/>
            <a:headEnd len="med" w="med" type="none"/>
            <a:tailEnd len="lg" w="lg" type="triangl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nvSpPr>
        <p:spPr>
          <a:xfrm>
            <a:off x="1218550" y="944175"/>
            <a:ext cx="6708000" cy="3865500"/>
          </a:xfrm>
          <a:prstGeom prst="rect">
            <a:avLst/>
          </a:prstGeom>
          <a:solidFill>
            <a:srgbClr val="FFF2CC"/>
          </a:solidFill>
          <a:ln>
            <a:noFill/>
          </a:ln>
        </p:spPr>
        <p:txBody>
          <a:bodyPr anchorCtr="0" anchor="ctr" bIns="34275" lIns="68575" rIns="68575" tIns="34275">
            <a:noAutofit/>
          </a:bodyPr>
          <a:lstStyle/>
          <a:p>
            <a:pPr indent="0" lvl="0" marL="0" marR="0" rtl="0" algn="l">
              <a:lnSpc>
                <a:spcPct val="100000"/>
              </a:lnSpc>
              <a:spcBef>
                <a:spcPts val="0"/>
              </a:spcBef>
              <a:spcAft>
                <a:spcPts val="0"/>
              </a:spcAft>
              <a:buClr>
                <a:schemeClr val="lt1"/>
              </a:buClr>
              <a:buSzPct val="25000"/>
              <a:buFont typeface="Arial"/>
              <a:buNone/>
            </a:pPr>
            <a:r>
              <a:rPr b="0" i="0" lang="it" sz="1800" u="none" cap="none" strike="noStrike">
                <a:latin typeface="Arial"/>
                <a:ea typeface="Arial"/>
                <a:cs typeface="Arial"/>
                <a:sym typeface="Arial"/>
              </a:rPr>
              <a:t>Agosto - settembre 2015 Cameriera</a:t>
            </a:r>
          </a:p>
          <a:p>
            <a:pPr indent="0" lvl="0" marL="0" marR="0" rtl="0" algn="l">
              <a:lnSpc>
                <a:spcPct val="100000"/>
              </a:lnSpc>
              <a:spcBef>
                <a:spcPts val="0"/>
              </a:spcBef>
              <a:spcAft>
                <a:spcPts val="0"/>
              </a:spcAft>
              <a:buClr>
                <a:schemeClr val="lt1"/>
              </a:buClr>
              <a:buSzPct val="25000"/>
              <a:buFont typeface="Arial"/>
              <a:buNone/>
            </a:pPr>
            <a:r>
              <a:rPr b="0" i="0" lang="it" sz="1800" u="none" cap="none" strike="noStrike">
                <a:latin typeface="Arial"/>
                <a:ea typeface="Arial"/>
                <a:cs typeface="Arial"/>
                <a:sym typeface="Arial"/>
              </a:rPr>
              <a:t>Bar Charlie Brown,  Viale Bianca Rossi, 2 - Rimini </a:t>
            </a:r>
          </a:p>
          <a:p>
            <a:pPr indent="-279400" lvl="0" marL="342900" marR="0" rtl="0" algn="l">
              <a:lnSpc>
                <a:spcPct val="100000"/>
              </a:lnSpc>
              <a:spcBef>
                <a:spcPts val="0"/>
              </a:spcBef>
              <a:spcAft>
                <a:spcPts val="0"/>
              </a:spcAft>
              <a:buClr>
                <a:srgbClr val="000000"/>
              </a:buClr>
              <a:buSzPct val="100000"/>
              <a:buFont typeface="Arial"/>
              <a:buChar char="●"/>
            </a:pPr>
            <a:r>
              <a:rPr b="0" i="0" lang="it" sz="1800" u="none" cap="none" strike="noStrike">
                <a:latin typeface="Arial"/>
                <a:ea typeface="Arial"/>
                <a:cs typeface="Arial"/>
                <a:sym typeface="Arial"/>
              </a:rPr>
              <a:t>servizio in sala;</a:t>
            </a:r>
          </a:p>
          <a:p>
            <a:pPr indent="-279400" lvl="0" marL="342900" marR="0" rtl="0" algn="l">
              <a:lnSpc>
                <a:spcPct val="100000"/>
              </a:lnSpc>
              <a:spcBef>
                <a:spcPts val="0"/>
              </a:spcBef>
              <a:spcAft>
                <a:spcPts val="0"/>
              </a:spcAft>
              <a:buClr>
                <a:srgbClr val="000000"/>
              </a:buClr>
              <a:buSzPct val="100000"/>
              <a:buFont typeface="Arial"/>
              <a:buChar char="●"/>
            </a:pPr>
            <a:r>
              <a:rPr b="0" i="0" lang="it" sz="1800" u="none" cap="none" strike="noStrike">
                <a:latin typeface="Arial"/>
                <a:ea typeface="Arial"/>
                <a:cs typeface="Arial"/>
                <a:sym typeface="Arial"/>
              </a:rPr>
              <a:t>accoglienza clienti, anche in lingua straniera;</a:t>
            </a:r>
          </a:p>
          <a:p>
            <a:pPr indent="-279400" lvl="0" marL="342900" marR="0" rtl="0" algn="l">
              <a:lnSpc>
                <a:spcPct val="100000"/>
              </a:lnSpc>
              <a:spcBef>
                <a:spcPts val="0"/>
              </a:spcBef>
              <a:spcAft>
                <a:spcPts val="0"/>
              </a:spcAft>
              <a:buClr>
                <a:srgbClr val="000000"/>
              </a:buClr>
              <a:buSzPct val="100000"/>
              <a:buFont typeface="Arial"/>
              <a:buChar char="●"/>
            </a:pPr>
            <a:r>
              <a:rPr b="0" i="0" lang="it" sz="1800" u="none" cap="none" strike="noStrike">
                <a:latin typeface="Arial"/>
                <a:ea typeface="Arial"/>
                <a:cs typeface="Arial"/>
                <a:sym typeface="Arial"/>
              </a:rPr>
              <a:t>allestimento degli spazi di sala</a:t>
            </a:r>
            <a:r>
              <a:rPr lang="it" sz="1800"/>
              <a:t>.</a:t>
            </a:r>
          </a:p>
          <a:p>
            <a:pPr indent="0" lvl="0" marL="0" marR="0" rtl="0" algn="l">
              <a:lnSpc>
                <a:spcPct val="100000"/>
              </a:lnSpc>
              <a:spcBef>
                <a:spcPts val="0"/>
              </a:spcBef>
              <a:spcAft>
                <a:spcPts val="0"/>
              </a:spcAft>
              <a:buClr>
                <a:srgbClr val="000000"/>
              </a:buClr>
              <a:buFont typeface="Arial"/>
              <a:buNone/>
            </a:pPr>
            <a:r>
              <a:t/>
            </a:r>
            <a:endParaRPr b="0" i="0" sz="1800" u="none" cap="none" strike="noStrike">
              <a:latin typeface="Arial"/>
              <a:ea typeface="Arial"/>
              <a:cs typeface="Arial"/>
              <a:sym typeface="Arial"/>
            </a:endParaRPr>
          </a:p>
          <a:p>
            <a:pPr indent="0" lvl="0" marL="0" marR="0" rtl="0" algn="l">
              <a:lnSpc>
                <a:spcPct val="100000"/>
              </a:lnSpc>
              <a:spcBef>
                <a:spcPts val="0"/>
              </a:spcBef>
              <a:spcAft>
                <a:spcPts val="0"/>
              </a:spcAft>
              <a:buClr>
                <a:schemeClr val="lt1"/>
              </a:buClr>
              <a:buSzPct val="25000"/>
              <a:buFont typeface="Arial"/>
              <a:buNone/>
            </a:pPr>
            <a:r>
              <a:rPr b="0" i="0" lang="it" sz="1800" u="none" cap="none" strike="noStrike">
                <a:latin typeface="Arial"/>
                <a:ea typeface="Arial"/>
                <a:cs typeface="Arial"/>
                <a:sym typeface="Arial"/>
              </a:rPr>
              <a:t>2014 - 2016 Animatrice campi estivi</a:t>
            </a:r>
          </a:p>
          <a:p>
            <a:pPr indent="-279400" lvl="0" marL="342900" marR="0" rtl="0" algn="l">
              <a:lnSpc>
                <a:spcPct val="100000"/>
              </a:lnSpc>
              <a:spcBef>
                <a:spcPts val="0"/>
              </a:spcBef>
              <a:spcAft>
                <a:spcPts val="0"/>
              </a:spcAft>
              <a:buClr>
                <a:srgbClr val="000000"/>
              </a:buClr>
              <a:buSzPct val="100000"/>
              <a:buFont typeface="Arial"/>
              <a:buChar char="●"/>
            </a:pPr>
            <a:r>
              <a:rPr b="0" i="0" lang="it" sz="1800" u="none" cap="none" strike="noStrike">
                <a:latin typeface="Arial"/>
                <a:ea typeface="Arial"/>
                <a:cs typeface="Arial"/>
                <a:sym typeface="Arial"/>
              </a:rPr>
              <a:t>Supporto all’organizzazione e alla gestione di attività ludico-ricreative;</a:t>
            </a:r>
          </a:p>
          <a:p>
            <a:pPr indent="-279400" lvl="0" marL="342900" marR="0" rtl="0" algn="l">
              <a:lnSpc>
                <a:spcPct val="100000"/>
              </a:lnSpc>
              <a:spcBef>
                <a:spcPts val="0"/>
              </a:spcBef>
              <a:spcAft>
                <a:spcPts val="0"/>
              </a:spcAft>
              <a:buClr>
                <a:srgbClr val="000000"/>
              </a:buClr>
              <a:buSzPct val="100000"/>
              <a:buFont typeface="Arial"/>
              <a:buChar char="●"/>
            </a:pPr>
            <a:r>
              <a:rPr b="0" i="0" lang="it" sz="1800" u="none" cap="none" strike="noStrike">
                <a:latin typeface="Arial"/>
                <a:ea typeface="Arial"/>
                <a:cs typeface="Arial"/>
                <a:sym typeface="Arial"/>
              </a:rPr>
              <a:t>Progettazione e realizzazione attività laboratoriali;</a:t>
            </a:r>
          </a:p>
          <a:p>
            <a:pPr indent="-279400" lvl="0" marL="342900" marR="0" rtl="0" algn="l">
              <a:lnSpc>
                <a:spcPct val="100000"/>
              </a:lnSpc>
              <a:spcBef>
                <a:spcPts val="0"/>
              </a:spcBef>
              <a:spcAft>
                <a:spcPts val="0"/>
              </a:spcAft>
              <a:buClr>
                <a:srgbClr val="000000"/>
              </a:buClr>
              <a:buSzPct val="100000"/>
              <a:buFont typeface="Arial"/>
              <a:buChar char="●"/>
            </a:pPr>
            <a:r>
              <a:rPr b="0" i="0" lang="it" sz="1800" u="none" cap="none" strike="noStrike">
                <a:latin typeface="Arial"/>
                <a:ea typeface="Arial"/>
                <a:cs typeface="Arial"/>
                <a:sym typeface="Arial"/>
              </a:rPr>
              <a:t>Assistenza nello svolgimento dei compiti;</a:t>
            </a:r>
          </a:p>
          <a:p>
            <a:pPr indent="-279400" lvl="0" marL="342900" marR="0" rtl="0" algn="l">
              <a:lnSpc>
                <a:spcPct val="100000"/>
              </a:lnSpc>
              <a:spcBef>
                <a:spcPts val="0"/>
              </a:spcBef>
              <a:spcAft>
                <a:spcPts val="0"/>
              </a:spcAft>
              <a:buClr>
                <a:srgbClr val="000000"/>
              </a:buClr>
              <a:buSzPct val="100000"/>
              <a:buFont typeface="Arial"/>
              <a:buChar char="●"/>
            </a:pPr>
            <a:r>
              <a:rPr b="0" i="0" lang="it" sz="1800" u="none" cap="none" strike="noStrike">
                <a:latin typeface="Arial"/>
                <a:ea typeface="Arial"/>
                <a:cs typeface="Arial"/>
                <a:sym typeface="Arial"/>
              </a:rPr>
              <a:t>Animazione.</a:t>
            </a:r>
          </a:p>
          <a:p>
            <a:pPr indent="0" lvl="0" marL="0" marR="0" rtl="0" algn="l">
              <a:lnSpc>
                <a:spcPct val="100000"/>
              </a:lnSpc>
              <a:spcBef>
                <a:spcPts val="0"/>
              </a:spcBef>
              <a:spcAft>
                <a:spcPts val="0"/>
              </a:spcAft>
              <a:buClr>
                <a:srgbClr val="000000"/>
              </a:buClr>
              <a:buFont typeface="Arial"/>
              <a:buNone/>
            </a:pPr>
            <a:r>
              <a:t/>
            </a:r>
            <a:endParaRPr b="0" i="0" sz="1200" u="none" cap="none" strike="noStrike">
              <a:solidFill>
                <a:schemeClr val="lt1"/>
              </a:solidFill>
              <a:latin typeface="Arial"/>
              <a:ea typeface="Arial"/>
              <a:cs typeface="Arial"/>
              <a:sym typeface="Arial"/>
            </a:endParaRPr>
          </a:p>
        </p:txBody>
      </p:sp>
      <p:sp>
        <p:nvSpPr>
          <p:cNvPr id="167" name="Shape 167"/>
          <p:cNvSpPr txBox="1"/>
          <p:nvPr>
            <p:ph type="title"/>
          </p:nvPr>
        </p:nvSpPr>
        <p:spPr>
          <a:xfrm>
            <a:off x="117375" y="100018"/>
            <a:ext cx="7886700" cy="994200"/>
          </a:xfrm>
          <a:prstGeom prst="rect">
            <a:avLst/>
          </a:prstGeom>
        </p:spPr>
        <p:txBody>
          <a:bodyPr anchorCtr="0" anchor="ctr" bIns="68575" lIns="68575" rIns="68575" tIns="68575">
            <a:noAutofit/>
          </a:bodyPr>
          <a:lstStyle/>
          <a:p>
            <a:pPr lvl="0" rtl="0">
              <a:spcBef>
                <a:spcPts val="0"/>
              </a:spcBef>
              <a:buNone/>
            </a:pPr>
            <a:r>
              <a:rPr lang="it"/>
              <a:t>Un esempio</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nvSpPr>
        <p:spPr>
          <a:xfrm>
            <a:off x="305250" y="3445800"/>
            <a:ext cx="4216200" cy="1394400"/>
          </a:xfrm>
          <a:prstGeom prst="rect">
            <a:avLst/>
          </a:prstGeom>
          <a:solidFill>
            <a:schemeClr val="lt2"/>
          </a:solidFill>
          <a:ln>
            <a:noFill/>
          </a:ln>
        </p:spPr>
        <p:txBody>
          <a:bodyPr anchorCtr="0" anchor="t" bIns="34275" lIns="68575" rIns="68575" tIns="34275">
            <a:noAutofit/>
          </a:bodyPr>
          <a:lstStyle/>
          <a:p>
            <a:pPr indent="-228600" lvl="0" marL="457200" marR="0" rtl="0" algn="l">
              <a:lnSpc>
                <a:spcPct val="100000"/>
              </a:lnSpc>
              <a:spcBef>
                <a:spcPts val="0"/>
              </a:spcBef>
              <a:spcAft>
                <a:spcPts val="0"/>
              </a:spcAft>
              <a:buClr>
                <a:schemeClr val="dk1"/>
              </a:buClr>
              <a:buFont typeface="Calibri"/>
              <a:buChar char="●"/>
            </a:pPr>
            <a:r>
              <a:rPr b="0" i="0" lang="it" sz="1400" u="none" cap="none" strike="noStrike">
                <a:solidFill>
                  <a:schemeClr val="dk1"/>
                </a:solidFill>
                <a:latin typeface="Calibri"/>
                <a:ea typeface="Calibri"/>
                <a:cs typeface="Calibri"/>
                <a:sym typeface="Calibri"/>
              </a:rPr>
              <a:t>Inseri</a:t>
            </a:r>
            <a:r>
              <a:rPr lang="it">
                <a:solidFill>
                  <a:schemeClr val="dk1"/>
                </a:solidFill>
                <a:latin typeface="Calibri"/>
                <a:ea typeface="Calibri"/>
                <a:cs typeface="Calibri"/>
                <a:sym typeface="Calibri"/>
              </a:rPr>
              <a:t>re </a:t>
            </a:r>
            <a:r>
              <a:rPr b="0" i="0" lang="it" sz="1400" u="none" cap="none" strike="noStrike">
                <a:solidFill>
                  <a:schemeClr val="dk1"/>
                </a:solidFill>
                <a:latin typeface="Calibri"/>
                <a:ea typeface="Calibri"/>
                <a:cs typeface="Calibri"/>
                <a:sym typeface="Calibri"/>
              </a:rPr>
              <a:t>i titoli di</a:t>
            </a:r>
            <a:r>
              <a:rPr lang="it">
                <a:solidFill>
                  <a:schemeClr val="dk1"/>
                </a:solidFill>
                <a:latin typeface="Calibri"/>
                <a:ea typeface="Calibri"/>
                <a:cs typeface="Calibri"/>
                <a:sym typeface="Calibri"/>
              </a:rPr>
              <a:t> studio</a:t>
            </a:r>
            <a:r>
              <a:rPr b="0" i="0" lang="it" sz="1400" u="none" cap="none" strike="noStrike">
                <a:solidFill>
                  <a:schemeClr val="dk1"/>
                </a:solidFill>
                <a:latin typeface="Calibri"/>
                <a:ea typeface="Calibri"/>
                <a:cs typeface="Calibri"/>
                <a:sym typeface="Calibri"/>
              </a:rPr>
              <a:t>, le qualifiche e le altre esperienze di formazione. </a:t>
            </a:r>
          </a:p>
          <a:p>
            <a:pPr indent="-228600" lvl="0" marL="457200" marR="0" rtl="0" algn="l">
              <a:lnSpc>
                <a:spcPct val="100000"/>
              </a:lnSpc>
              <a:spcBef>
                <a:spcPts val="0"/>
              </a:spcBef>
              <a:spcAft>
                <a:spcPts val="0"/>
              </a:spcAft>
              <a:buClr>
                <a:schemeClr val="dk1"/>
              </a:buClr>
              <a:buFont typeface="Calibri"/>
              <a:buChar char="●"/>
            </a:pPr>
            <a:r>
              <a:rPr lang="it">
                <a:solidFill>
                  <a:schemeClr val="dk1"/>
                </a:solidFill>
                <a:latin typeface="Calibri"/>
                <a:ea typeface="Calibri"/>
                <a:cs typeface="Calibri"/>
                <a:sym typeface="Calibri"/>
              </a:rPr>
              <a:t>Inserire</a:t>
            </a:r>
            <a:r>
              <a:rPr b="0" i="0" lang="it" sz="1400" u="none" cap="none" strike="noStrike">
                <a:solidFill>
                  <a:schemeClr val="dk1"/>
                </a:solidFill>
                <a:latin typeface="Calibri"/>
                <a:ea typeface="Calibri"/>
                <a:cs typeface="Calibri"/>
                <a:sym typeface="Calibri"/>
              </a:rPr>
              <a:t> ciascuna esperienza in un campo separato. </a:t>
            </a:r>
          </a:p>
          <a:p>
            <a:pPr indent="-228600" lvl="0" marL="457200" marR="0" rtl="0" algn="l">
              <a:lnSpc>
                <a:spcPct val="100000"/>
              </a:lnSpc>
              <a:spcBef>
                <a:spcPts val="0"/>
              </a:spcBef>
              <a:spcAft>
                <a:spcPts val="0"/>
              </a:spcAft>
              <a:buClr>
                <a:schemeClr val="dk1"/>
              </a:buClr>
              <a:buFont typeface="Calibri"/>
              <a:buChar char="●"/>
            </a:pPr>
            <a:r>
              <a:rPr b="0" i="0" lang="it" sz="1400" u="none" cap="none" strike="noStrike">
                <a:solidFill>
                  <a:schemeClr val="dk1"/>
                </a:solidFill>
                <a:latin typeface="Calibri"/>
                <a:ea typeface="Calibri"/>
                <a:cs typeface="Calibri"/>
                <a:sym typeface="Calibri"/>
              </a:rPr>
              <a:t>Iniziare dalla più recente e </a:t>
            </a:r>
            <a:r>
              <a:rPr lang="it">
                <a:solidFill>
                  <a:schemeClr val="dk1"/>
                </a:solidFill>
                <a:latin typeface="Calibri"/>
                <a:ea typeface="Calibri"/>
                <a:cs typeface="Calibri"/>
                <a:sym typeface="Calibri"/>
              </a:rPr>
              <a:t>andare</a:t>
            </a:r>
            <a:r>
              <a:rPr b="0" i="0" lang="it" sz="1400" u="none" cap="none" strike="noStrike">
                <a:solidFill>
                  <a:schemeClr val="dk1"/>
                </a:solidFill>
                <a:latin typeface="Calibri"/>
                <a:ea typeface="Calibri"/>
                <a:cs typeface="Calibri"/>
                <a:sym typeface="Calibri"/>
              </a:rPr>
              <a:t> a ritroso. </a:t>
            </a:r>
          </a:p>
          <a:p>
            <a:pPr indent="0" lvl="0" marL="0" marR="0" rtl="0" algn="l">
              <a:lnSpc>
                <a:spcPct val="100000"/>
              </a:lnSpc>
              <a:spcBef>
                <a:spcPts val="0"/>
              </a:spcBef>
              <a:spcAft>
                <a:spcPts val="0"/>
              </a:spcAft>
              <a:buClr>
                <a:schemeClr val="dk1"/>
              </a:buClr>
              <a:buFont typeface="Calibri"/>
              <a:buNone/>
            </a:pPr>
            <a:r>
              <a:t/>
            </a:r>
            <a:endParaRPr sz="1100"/>
          </a:p>
        </p:txBody>
      </p:sp>
      <p:pic>
        <p:nvPicPr>
          <p:cNvPr id="173" name="Shape 173"/>
          <p:cNvPicPr preferRelativeResize="0"/>
          <p:nvPr/>
        </p:nvPicPr>
        <p:blipFill rotWithShape="1">
          <a:blip r:embed="rId3">
            <a:alphaModFix/>
          </a:blip>
          <a:srcRect b="0" l="0" r="0" t="0"/>
          <a:stretch/>
        </p:blipFill>
        <p:spPr>
          <a:xfrm>
            <a:off x="264293" y="1229076"/>
            <a:ext cx="8615400" cy="1857300"/>
          </a:xfrm>
          <a:prstGeom prst="rect">
            <a:avLst/>
          </a:prstGeom>
          <a:noFill/>
          <a:ln cap="flat" cmpd="sng" w="9525">
            <a:solidFill>
              <a:srgbClr val="000000"/>
            </a:solidFill>
            <a:prstDash val="solid"/>
            <a:round/>
            <a:headEnd len="med" w="med" type="none"/>
            <a:tailEnd len="med" w="med" type="none"/>
          </a:ln>
        </p:spPr>
      </p:pic>
      <p:cxnSp>
        <p:nvCxnSpPr>
          <p:cNvPr id="174" name="Shape 174"/>
          <p:cNvCxnSpPr/>
          <p:nvPr/>
        </p:nvCxnSpPr>
        <p:spPr>
          <a:xfrm flipH="1" rot="10800000">
            <a:off x="2252532" y="2988591"/>
            <a:ext cx="180000" cy="457200"/>
          </a:xfrm>
          <a:prstGeom prst="straightConnector1">
            <a:avLst/>
          </a:prstGeom>
          <a:noFill/>
          <a:ln cap="flat" cmpd="sng" w="9525">
            <a:solidFill>
              <a:schemeClr val="accent1"/>
            </a:solidFill>
            <a:prstDash val="solid"/>
            <a:miter/>
            <a:headEnd len="med" w="med" type="none"/>
            <a:tailEnd len="lg" w="lg" type="triangle"/>
          </a:ln>
        </p:spPr>
      </p:cxnSp>
      <p:sp>
        <p:nvSpPr>
          <p:cNvPr id="175" name="Shape 175"/>
          <p:cNvSpPr txBox="1"/>
          <p:nvPr/>
        </p:nvSpPr>
        <p:spPr>
          <a:xfrm>
            <a:off x="6515450" y="163550"/>
            <a:ext cx="2278499" cy="1340400"/>
          </a:xfrm>
          <a:prstGeom prst="rect">
            <a:avLst/>
          </a:prstGeom>
          <a:solidFill>
            <a:schemeClr val="lt2"/>
          </a:solidFill>
          <a:ln>
            <a:noFill/>
          </a:ln>
        </p:spPr>
        <p:txBody>
          <a:bodyPr anchorCtr="0" anchor="t" bIns="34275" lIns="68575" rIns="68575" tIns="34275">
            <a:noAutofit/>
          </a:bodyPr>
          <a:lstStyle/>
          <a:p>
            <a:pPr indent="0" lvl="0" marL="0" marR="0" rtl="0" algn="l">
              <a:lnSpc>
                <a:spcPct val="100000"/>
              </a:lnSpc>
              <a:spcBef>
                <a:spcPts val="0"/>
              </a:spcBef>
              <a:spcAft>
                <a:spcPts val="0"/>
              </a:spcAft>
              <a:buClr>
                <a:schemeClr val="dk1"/>
              </a:buClr>
              <a:buSzPct val="25000"/>
              <a:buFont typeface="Calibri"/>
              <a:buNone/>
            </a:pPr>
            <a:r>
              <a:rPr b="0" i="0" lang="it" sz="1400" u="none" cap="none" strike="noStrike">
                <a:solidFill>
                  <a:schemeClr val="dk1"/>
                </a:solidFill>
                <a:latin typeface="Calibri"/>
                <a:ea typeface="Calibri"/>
                <a:cs typeface="Calibri"/>
                <a:sym typeface="Calibri"/>
              </a:rPr>
              <a:t>In caso di qualifica professionale indicare, se l</a:t>
            </a:r>
            <a:r>
              <a:rPr lang="it">
                <a:solidFill>
                  <a:schemeClr val="dk1"/>
                </a:solidFill>
                <a:latin typeface="Calibri"/>
                <a:ea typeface="Calibri"/>
                <a:cs typeface="Calibri"/>
                <a:sym typeface="Calibri"/>
              </a:rPr>
              <a:t>a</a:t>
            </a:r>
            <a:r>
              <a:rPr b="0" i="0" lang="it" sz="1400" u="none" cap="none" strike="noStrike">
                <a:solidFill>
                  <a:schemeClr val="dk1"/>
                </a:solidFill>
                <a:latin typeface="Calibri"/>
                <a:ea typeface="Calibri"/>
                <a:cs typeface="Calibri"/>
                <a:sym typeface="Calibri"/>
              </a:rPr>
              <a:t> </a:t>
            </a:r>
            <a:r>
              <a:rPr lang="it">
                <a:solidFill>
                  <a:schemeClr val="dk1"/>
                </a:solidFill>
                <a:latin typeface="Calibri"/>
                <a:ea typeface="Calibri"/>
                <a:cs typeface="Calibri"/>
                <a:sym typeface="Calibri"/>
              </a:rPr>
              <a:t>si conosce</a:t>
            </a:r>
            <a:r>
              <a:rPr b="0" i="0" lang="it" sz="1400" u="none" cap="none" strike="noStrike">
                <a:solidFill>
                  <a:schemeClr val="dk1"/>
                </a:solidFill>
                <a:latin typeface="Calibri"/>
                <a:ea typeface="Calibri"/>
                <a:cs typeface="Calibri"/>
                <a:sym typeface="Calibri"/>
              </a:rPr>
              <a:t>, il livello raggiunto secondo il Quadro Europeo delle Qualifiche.</a:t>
            </a:r>
          </a:p>
        </p:txBody>
      </p:sp>
      <p:cxnSp>
        <p:nvCxnSpPr>
          <p:cNvPr id="176" name="Shape 176"/>
          <p:cNvCxnSpPr/>
          <p:nvPr/>
        </p:nvCxnSpPr>
        <p:spPr>
          <a:xfrm flipH="1">
            <a:off x="7944130" y="1525612"/>
            <a:ext cx="207000" cy="697500"/>
          </a:xfrm>
          <a:prstGeom prst="straightConnector1">
            <a:avLst/>
          </a:prstGeom>
          <a:noFill/>
          <a:ln cap="flat" cmpd="sng" w="9525">
            <a:solidFill>
              <a:schemeClr val="accent1"/>
            </a:solidFill>
            <a:prstDash val="solid"/>
            <a:miter/>
            <a:headEnd len="med" w="med" type="none"/>
            <a:tailEnd len="lg" w="lg" type="triangl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nvSpPr>
        <p:spPr>
          <a:xfrm>
            <a:off x="1140475" y="1281626"/>
            <a:ext cx="6556800" cy="3517500"/>
          </a:xfrm>
          <a:prstGeom prst="rect">
            <a:avLst/>
          </a:prstGeom>
          <a:solidFill>
            <a:srgbClr val="F6B26B"/>
          </a:solidFill>
          <a:ln>
            <a:noFill/>
          </a:ln>
        </p:spPr>
        <p:txBody>
          <a:bodyPr anchorCtr="0" anchor="ctr" bIns="34275" lIns="68575" rIns="68575" tIns="34275">
            <a:noAutofit/>
          </a:bodyPr>
          <a:lstStyle/>
          <a:p>
            <a:pPr indent="0" lvl="0" marL="0" marR="0" rtl="0" algn="l">
              <a:lnSpc>
                <a:spcPct val="100000"/>
              </a:lnSpc>
              <a:spcBef>
                <a:spcPts val="0"/>
              </a:spcBef>
              <a:spcAft>
                <a:spcPts val="0"/>
              </a:spcAft>
              <a:buClr>
                <a:schemeClr val="lt1"/>
              </a:buClr>
              <a:buSzPct val="25000"/>
              <a:buFont typeface="Arial"/>
              <a:buNone/>
            </a:pPr>
            <a:r>
              <a:rPr lang="it" sz="1800"/>
              <a:t>S</a:t>
            </a:r>
            <a:r>
              <a:rPr b="0" i="0" lang="it" sz="1800" u="none" cap="none" strike="noStrike">
                <a:latin typeface="Arial"/>
                <a:ea typeface="Arial"/>
                <a:cs typeface="Arial"/>
                <a:sym typeface="Arial"/>
              </a:rPr>
              <a:t>ett. 2015 - sett. 2016</a:t>
            </a:r>
          </a:p>
          <a:p>
            <a:pPr indent="0" lvl="0" marL="0" marR="0" rtl="0" algn="l">
              <a:lnSpc>
                <a:spcPct val="100000"/>
              </a:lnSpc>
              <a:spcBef>
                <a:spcPts val="0"/>
              </a:spcBef>
              <a:spcAft>
                <a:spcPts val="0"/>
              </a:spcAft>
              <a:buClr>
                <a:schemeClr val="lt1"/>
              </a:buClr>
              <a:buSzPct val="25000"/>
              <a:buFont typeface="Arial"/>
              <a:buNone/>
            </a:pPr>
            <a:r>
              <a:rPr b="0" i="0" lang="it" sz="1800" u="none" cap="none" strike="noStrike">
                <a:latin typeface="Arial"/>
                <a:ea typeface="Arial"/>
                <a:cs typeface="Arial"/>
                <a:sym typeface="Arial"/>
              </a:rPr>
              <a:t>Patente Europea del Computer (ECDL.) Livello “Advanced”</a:t>
            </a:r>
          </a:p>
          <a:p>
            <a:pPr indent="0" lvl="0" marL="0" marR="0" rtl="0" algn="l">
              <a:lnSpc>
                <a:spcPct val="115000"/>
              </a:lnSpc>
              <a:spcBef>
                <a:spcPts val="0"/>
              </a:spcBef>
              <a:spcAft>
                <a:spcPts val="0"/>
              </a:spcAft>
              <a:buClr>
                <a:schemeClr val="dk1"/>
              </a:buClr>
              <a:buSzPct val="25000"/>
              <a:buFont typeface="Arial"/>
              <a:buNone/>
            </a:pPr>
            <a:r>
              <a:rPr b="0" i="0" lang="it" sz="1800" u="none" cap="none" strike="noStrike">
                <a:latin typeface="Arial"/>
                <a:ea typeface="Arial"/>
                <a:cs typeface="Arial"/>
                <a:sym typeface="Arial"/>
              </a:rPr>
              <a:t>Istituto di Istruzione superiore TAL DEI TALI, Bologna</a:t>
            </a:r>
          </a:p>
          <a:p>
            <a:pPr indent="-215900" lvl="0" marL="342900" marR="0" rtl="0" algn="l">
              <a:lnSpc>
                <a:spcPct val="115000"/>
              </a:lnSpc>
              <a:spcBef>
                <a:spcPts val="500"/>
              </a:spcBef>
              <a:spcAft>
                <a:spcPts val="0"/>
              </a:spcAft>
              <a:buClr>
                <a:srgbClr val="000000"/>
              </a:buClr>
              <a:buSzPct val="100000"/>
              <a:buFont typeface="Arial"/>
              <a:buChar char="●"/>
            </a:pPr>
            <a:r>
              <a:rPr b="0" i="0" lang="it" sz="1800" u="none" cap="none" strike="noStrike">
                <a:latin typeface="Arial"/>
                <a:ea typeface="Arial"/>
                <a:cs typeface="Arial"/>
                <a:sym typeface="Arial"/>
              </a:rPr>
              <a:t>Concetti di base del computer</a:t>
            </a:r>
          </a:p>
          <a:p>
            <a:pPr indent="-215900" lvl="0" marL="342900" marR="0" rtl="0" algn="l">
              <a:lnSpc>
                <a:spcPct val="115000"/>
              </a:lnSpc>
              <a:spcBef>
                <a:spcPts val="300"/>
              </a:spcBef>
              <a:spcAft>
                <a:spcPts val="0"/>
              </a:spcAft>
              <a:buClr>
                <a:srgbClr val="000000"/>
              </a:buClr>
              <a:buSzPct val="100000"/>
              <a:buFont typeface="Arial"/>
              <a:buChar char="●"/>
            </a:pPr>
            <a:r>
              <a:rPr b="0" i="0" lang="it" sz="1800" u="none" cap="none" strike="noStrike">
                <a:latin typeface="Arial"/>
                <a:ea typeface="Arial"/>
                <a:cs typeface="Arial"/>
                <a:sym typeface="Arial"/>
              </a:rPr>
              <a:t>Concetti fondamentali della rete</a:t>
            </a:r>
          </a:p>
          <a:p>
            <a:pPr indent="-215900" lvl="0" marL="342900" marR="0" rtl="0" algn="l">
              <a:lnSpc>
                <a:spcPct val="115000"/>
              </a:lnSpc>
              <a:spcBef>
                <a:spcPts val="300"/>
              </a:spcBef>
              <a:spcAft>
                <a:spcPts val="0"/>
              </a:spcAft>
              <a:buClr>
                <a:srgbClr val="000000"/>
              </a:buClr>
              <a:buSzPct val="100000"/>
              <a:buFont typeface="Arial"/>
              <a:buChar char="●"/>
            </a:pPr>
            <a:r>
              <a:rPr b="0" i="0" lang="it" sz="1800" u="none" cap="none" strike="noStrike">
                <a:latin typeface="Arial"/>
                <a:ea typeface="Arial"/>
                <a:cs typeface="Arial"/>
                <a:sym typeface="Arial"/>
              </a:rPr>
              <a:t>Elaborazione Testi</a:t>
            </a:r>
          </a:p>
          <a:p>
            <a:pPr indent="-215900" lvl="0" marL="342900" marR="0" rtl="0" algn="l">
              <a:lnSpc>
                <a:spcPct val="115000"/>
              </a:lnSpc>
              <a:spcBef>
                <a:spcPts val="300"/>
              </a:spcBef>
              <a:spcAft>
                <a:spcPts val="0"/>
              </a:spcAft>
              <a:buClr>
                <a:srgbClr val="000000"/>
              </a:buClr>
              <a:buSzPct val="100000"/>
              <a:buFont typeface="Arial"/>
              <a:buChar char="●"/>
            </a:pPr>
            <a:r>
              <a:rPr b="0" i="0" lang="it" sz="1800" u="none" cap="none" strike="noStrike">
                <a:latin typeface="Arial"/>
                <a:ea typeface="Arial"/>
                <a:cs typeface="Arial"/>
                <a:sym typeface="Arial"/>
              </a:rPr>
              <a:t>Foglio elettronico</a:t>
            </a:r>
          </a:p>
          <a:p>
            <a:pPr indent="-215900" lvl="0" marL="342900" marR="0" rtl="0" algn="l">
              <a:lnSpc>
                <a:spcPct val="115000"/>
              </a:lnSpc>
              <a:spcBef>
                <a:spcPts val="300"/>
              </a:spcBef>
              <a:spcAft>
                <a:spcPts val="0"/>
              </a:spcAft>
              <a:buClr>
                <a:srgbClr val="000000"/>
              </a:buClr>
              <a:buSzPct val="100000"/>
              <a:buFont typeface="Arial"/>
              <a:buChar char="●"/>
            </a:pPr>
            <a:r>
              <a:rPr b="0" i="0" lang="it" sz="1800" u="none" cap="none" strike="noStrike">
                <a:latin typeface="Arial"/>
                <a:ea typeface="Arial"/>
                <a:cs typeface="Arial"/>
                <a:sym typeface="Arial"/>
              </a:rPr>
              <a:t>Database</a:t>
            </a:r>
          </a:p>
          <a:p>
            <a:pPr indent="-215900" lvl="0" marL="342900" marR="0" rtl="0" algn="l">
              <a:lnSpc>
                <a:spcPct val="115000"/>
              </a:lnSpc>
              <a:spcBef>
                <a:spcPts val="300"/>
              </a:spcBef>
              <a:spcAft>
                <a:spcPts val="0"/>
              </a:spcAft>
              <a:buClr>
                <a:srgbClr val="000000"/>
              </a:buClr>
              <a:buSzPct val="100000"/>
              <a:buFont typeface="Arial"/>
              <a:buChar char="●"/>
            </a:pPr>
            <a:r>
              <a:rPr b="0" i="0" lang="it" sz="1800" u="none" cap="none" strike="noStrike">
                <a:latin typeface="Arial"/>
                <a:ea typeface="Arial"/>
                <a:cs typeface="Arial"/>
                <a:sym typeface="Arial"/>
              </a:rPr>
              <a:t>Presentazioni</a:t>
            </a:r>
          </a:p>
        </p:txBody>
      </p:sp>
      <p:sp>
        <p:nvSpPr>
          <p:cNvPr id="182" name="Shape 182"/>
          <p:cNvSpPr txBox="1"/>
          <p:nvPr>
            <p:ph type="title"/>
          </p:nvPr>
        </p:nvSpPr>
        <p:spPr>
          <a:xfrm>
            <a:off x="117375" y="100018"/>
            <a:ext cx="7886700" cy="994200"/>
          </a:xfrm>
          <a:prstGeom prst="rect">
            <a:avLst/>
          </a:prstGeom>
        </p:spPr>
        <p:txBody>
          <a:bodyPr anchorCtr="0" anchor="ctr" bIns="68575" lIns="68575" rIns="68575" tIns="68575">
            <a:noAutofit/>
          </a:bodyPr>
          <a:lstStyle/>
          <a:p>
            <a:pPr lvl="0" rtl="0">
              <a:spcBef>
                <a:spcPts val="0"/>
              </a:spcBef>
              <a:buNone/>
            </a:pPr>
            <a:r>
              <a:rPr lang="it"/>
              <a:t>Un esempio</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pic>
        <p:nvPicPr>
          <p:cNvPr id="187" name="Shape 187"/>
          <p:cNvPicPr preferRelativeResize="0"/>
          <p:nvPr/>
        </p:nvPicPr>
        <p:blipFill rotWithShape="1">
          <a:blip r:embed="rId3">
            <a:alphaModFix/>
          </a:blip>
          <a:srcRect b="0" l="0" r="0" t="0"/>
          <a:stretch/>
        </p:blipFill>
        <p:spPr>
          <a:xfrm>
            <a:off x="227456" y="1172946"/>
            <a:ext cx="8272462" cy="3343275"/>
          </a:xfrm>
          <a:prstGeom prst="rect">
            <a:avLst/>
          </a:prstGeom>
          <a:noFill/>
          <a:ln cap="flat" cmpd="sng" w="19050">
            <a:solidFill>
              <a:srgbClr val="434343">
                <a:alpha val="0"/>
              </a:srgbClr>
            </a:solidFill>
            <a:prstDash val="solid"/>
            <a:round/>
            <a:headEnd len="med" w="med" type="none"/>
            <a:tailEnd len="med" w="med" type="none"/>
          </a:ln>
        </p:spPr>
      </p:pic>
      <p:sp>
        <p:nvSpPr>
          <p:cNvPr id="188" name="Shape 188"/>
          <p:cNvSpPr txBox="1"/>
          <p:nvPr/>
        </p:nvSpPr>
        <p:spPr>
          <a:xfrm>
            <a:off x="2751253" y="264935"/>
            <a:ext cx="4615500" cy="339600"/>
          </a:xfrm>
          <a:prstGeom prst="rect">
            <a:avLst/>
          </a:prstGeom>
          <a:solidFill>
            <a:srgbClr val="CCCCCC"/>
          </a:solidFill>
          <a:ln>
            <a:noFill/>
          </a:ln>
        </p:spPr>
        <p:txBody>
          <a:bodyPr anchorCtr="0" anchor="t" bIns="34275" lIns="68575" rIns="68575" tIns="34275">
            <a:noAutofit/>
          </a:bodyPr>
          <a:lstStyle/>
          <a:p>
            <a:pPr indent="0" lvl="0" marL="0" marR="0" rtl="0" algn="l">
              <a:lnSpc>
                <a:spcPct val="100000"/>
              </a:lnSpc>
              <a:spcBef>
                <a:spcPts val="0"/>
              </a:spcBef>
              <a:spcAft>
                <a:spcPts val="0"/>
              </a:spcAft>
              <a:buClr>
                <a:schemeClr val="lt1"/>
              </a:buClr>
              <a:buFont typeface="Arial"/>
              <a:buNone/>
            </a:pPr>
            <a:r>
              <a:rPr lang="it">
                <a:solidFill>
                  <a:schemeClr val="dk1"/>
                </a:solidFill>
              </a:rPr>
              <a:t>Indicare</a:t>
            </a:r>
            <a:r>
              <a:rPr b="0" i="0" lang="it" u="none" cap="none" strike="noStrike">
                <a:solidFill>
                  <a:schemeClr val="dk1"/>
                </a:solidFill>
                <a:latin typeface="Arial"/>
                <a:ea typeface="Arial"/>
                <a:cs typeface="Arial"/>
                <a:sym typeface="Arial"/>
              </a:rPr>
              <a:t> lingua straniera </a:t>
            </a:r>
            <a:r>
              <a:rPr lang="it">
                <a:solidFill>
                  <a:schemeClr val="dk1"/>
                </a:solidFill>
              </a:rPr>
              <a:t>si conosce</a:t>
            </a:r>
            <a:r>
              <a:rPr b="0" i="0" lang="it" u="none" cap="none" strike="noStrike">
                <a:solidFill>
                  <a:schemeClr val="dk1"/>
                </a:solidFill>
                <a:latin typeface="Arial"/>
                <a:ea typeface="Arial"/>
                <a:cs typeface="Arial"/>
                <a:sym typeface="Arial"/>
              </a:rPr>
              <a:t> e a quale livello.</a:t>
            </a:r>
          </a:p>
          <a:p>
            <a:pPr indent="0" lvl="0" marL="0" marR="0" rtl="0" algn="l">
              <a:lnSpc>
                <a:spcPct val="100000"/>
              </a:lnSpc>
              <a:spcBef>
                <a:spcPts val="0"/>
              </a:spcBef>
              <a:spcAft>
                <a:spcPts val="0"/>
              </a:spcAft>
              <a:buClr>
                <a:schemeClr val="lt1"/>
              </a:buClr>
              <a:buFont typeface="Arial"/>
              <a:buNone/>
            </a:pPr>
            <a:r>
              <a:t/>
            </a:r>
            <a:endParaRPr b="0" i="0" sz="1100" u="none" cap="none" strike="noStrike">
              <a:solidFill>
                <a:schemeClr val="dk1"/>
              </a:solidFill>
              <a:latin typeface="Arial"/>
              <a:ea typeface="Arial"/>
              <a:cs typeface="Arial"/>
              <a:sym typeface="Arial"/>
            </a:endParaRPr>
          </a:p>
        </p:txBody>
      </p:sp>
      <p:cxnSp>
        <p:nvCxnSpPr>
          <p:cNvPr id="189" name="Shape 189"/>
          <p:cNvCxnSpPr/>
          <p:nvPr/>
        </p:nvCxnSpPr>
        <p:spPr>
          <a:xfrm flipH="1">
            <a:off x="2210425" y="606725"/>
            <a:ext cx="705600" cy="2116500"/>
          </a:xfrm>
          <a:prstGeom prst="straightConnector1">
            <a:avLst/>
          </a:prstGeom>
          <a:noFill/>
          <a:ln cap="flat" cmpd="sng" w="9525">
            <a:solidFill>
              <a:srgbClr val="5597D3"/>
            </a:solidFill>
            <a:prstDash val="solid"/>
            <a:round/>
            <a:headEnd len="med" w="med" type="none"/>
            <a:tailEnd len="lg" w="lg" type="triangle"/>
          </a:ln>
        </p:spPr>
      </p:cxnSp>
      <p:cxnSp>
        <p:nvCxnSpPr>
          <p:cNvPr id="190" name="Shape 190"/>
          <p:cNvCxnSpPr/>
          <p:nvPr/>
        </p:nvCxnSpPr>
        <p:spPr>
          <a:xfrm flipH="1">
            <a:off x="5451925" y="606725"/>
            <a:ext cx="377400" cy="2034900"/>
          </a:xfrm>
          <a:prstGeom prst="straightConnector1">
            <a:avLst/>
          </a:prstGeom>
          <a:noFill/>
          <a:ln cap="flat" cmpd="sng" w="9525">
            <a:solidFill>
              <a:srgbClr val="5597D3"/>
            </a:solidFill>
            <a:prstDash val="solid"/>
            <a:round/>
            <a:headEnd len="med" w="med" type="none"/>
            <a:tailEnd len="lg" w="lg"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