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1" r:id="rId3"/>
    <p:sldMasterId id="214748367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europass.cedefop.europa.eu/sites/default/files/cefr-it.pdf"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7" name="Shape 16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spcBef>
                <a:spcPts val="0"/>
              </a:spcBef>
              <a:spcAft>
                <a:spcPts val="0"/>
              </a:spcAft>
              <a:buSzPct val="25000"/>
              <a:buNone/>
            </a:pPr>
            <a:r>
              <a:rPr b="0" i="0" lang="it" sz="1100" u="none" cap="none" strike="noStrike">
                <a:solidFill>
                  <a:schemeClr val="dk1"/>
                </a:solidFill>
                <a:latin typeface="Arial"/>
                <a:ea typeface="Arial"/>
                <a:cs typeface="Arial"/>
                <a:sym typeface="Arial"/>
              </a:rPr>
              <a:t>Qui è bene spiegare ai ragazzi che nel corso degli anni di scuola hanno studiato almeno un paio di lingue straniere, ma che certo è difficile descrivere qual è il proprio livello di conoscenza. Per ogni lingua, occorre chiedersi se la si parla con fluidità oppure se la si usa correttamente per iscritto oppure se si sarebbe in grado di usarla in un ambito lavorativo. </a:t>
            </a:r>
          </a:p>
          <a:p>
            <a:pPr indent="0" lvl="0" marL="0" marR="0" rtl="0" algn="l">
              <a:spcBef>
                <a:spcPts val="0"/>
              </a:spcBef>
              <a:spcAft>
                <a:spcPts val="0"/>
              </a:spcAft>
              <a:buSzPct val="25000"/>
              <a:buNone/>
            </a:pPr>
            <a:r>
              <a:rPr b="0" i="0" lang="it" sz="1100" u="none" cap="none" strike="noStrike">
                <a:solidFill>
                  <a:schemeClr val="dk1"/>
                </a:solidFill>
                <a:latin typeface="Arial"/>
                <a:ea typeface="Arial"/>
                <a:cs typeface="Arial"/>
                <a:sym typeface="Arial"/>
              </a:rPr>
              <a:t>Per rendere più facile questa descrizione, sul sito di Europass c’è una griglia di autovalutazione che aiuta a capire a che livello si sa usare una lingua straniera dal punto di vista della comprensione (ascolto), del parlato (uso durante una conversazione) e dello scritto. </a:t>
            </a:r>
            <a:r>
              <a:rPr b="0" i="0" lang="it" sz="1100" u="sng" cap="none" strike="noStrike">
                <a:solidFill>
                  <a:schemeClr val="hlink"/>
                </a:solidFill>
                <a:latin typeface="Arial"/>
                <a:ea typeface="Arial"/>
                <a:cs typeface="Arial"/>
                <a:sym typeface="Arial"/>
                <a:hlinkClick r:id="rId2"/>
              </a:rPr>
              <a:t>p://europass.cedefop.europa.eu/sites/default/files/cefr-it.pdf</a:t>
            </a:r>
          </a:p>
          <a:p>
            <a:pPr indent="0" lvl="0" marL="0" marR="0" rtl="0" algn="l">
              <a:spcBef>
                <a:spcPts val="0"/>
              </a:spcBef>
              <a:spcAft>
                <a:spcPts val="0"/>
              </a:spcAft>
              <a:buSzPct val="25000"/>
              <a:buNone/>
            </a:pPr>
            <a:r>
              <a:rPr b="0" i="0" lang="it" sz="1100" u="none" cap="none" strike="noStrike">
                <a:solidFill>
                  <a:schemeClr val="dk1"/>
                </a:solidFill>
                <a:latin typeface="Arial"/>
                <a:ea typeface="Arial"/>
                <a:cs typeface="Arial"/>
                <a:sym typeface="Arial"/>
              </a:rPr>
              <a:t>Anche se nel Résumé non è richiesto un livello di dettaglio così profondo, potrebbero comunque usare la griglia come punto di riferimento.</a:t>
            </a:r>
          </a:p>
          <a:p>
            <a:pPr indent="0" lvl="0" marL="0" marR="0" rtl="0" algn="l">
              <a:spcBef>
                <a:spcPts val="0"/>
              </a:spcBef>
              <a:spcAft>
                <a:spcPts val="0"/>
              </a:spcAft>
              <a:buSzPct val="25000"/>
              <a:buNone/>
            </a:pPr>
            <a:r>
              <a:rPr b="0" i="0" lang="it" sz="1100" u="none" cap="none" strike="noStrike">
                <a:solidFill>
                  <a:schemeClr val="dk1"/>
                </a:solidFill>
                <a:latin typeface="Arial"/>
                <a:ea typeface="Arial"/>
                <a:cs typeface="Arial"/>
                <a:sym typeface="Arial"/>
              </a:rPr>
              <a:t>Nella slide successiva, la griglia.</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lnSpc>
                <a:spcPct val="100000"/>
              </a:lnSpc>
              <a:spcBef>
                <a:spcPts val="0"/>
              </a:spcBef>
              <a:spcAft>
                <a:spcPts val="0"/>
              </a:spcAft>
              <a:buClr>
                <a:schemeClr val="dk1"/>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Segnalare ai ragazzi che, se non hanno la foto, è bene che se la procurino: chi cerca un candidato o una candidata non seleziona certo la persona in base alla bellezza, ma considera la foto un elemento informativo in più.</a:t>
            </a:r>
          </a:p>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Inoltre, meglio rassicurarli che è un po’ presto definire qual è la loro professione: più in là nella loro carriera lavorativa potranno inserire: Social Media Manager, Biologa, Infermiere o Addetto ai Call Center. </a:t>
            </a:r>
          </a:p>
          <a:p>
            <a:pPr indent="0" lvl="0" marL="0" marR="0" rtl="0" algn="l">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Comunque, quando sarà il momento e dovranno compilare un curriculum, non importerà se avranno svolto lavori di diversa natura oppure se saranno alla ricerca della loro prima occupazione. Questo tipo di curriculum servirà loro per fotografare solo quello che potranno fare – in quel momento - per l’azienda a cui si proporranno.</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Spiegare ai ragazzi che è meglio segnalare solo i profili social utili per il profilo professionale a cui aspirano e comunque solo se ne hanno verificato prima i contenuti. </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it" sz="1100" u="none" cap="none" strike="noStrike">
                <a:solidFill>
                  <a:schemeClr val="dk1"/>
                </a:solidFill>
                <a:latin typeface="Calibri"/>
                <a:ea typeface="Calibri"/>
                <a:cs typeface="Calibri"/>
                <a:sym typeface="Calibri"/>
              </a:rPr>
              <a:t>Per gli insegnanti</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Occorre spiegare ai ragazzi che in questo campo è importante scrivere una breve presentazione di sé.</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Se la si lascia solo nella email di accompagnamento al curriculum  - che potrebbe essere il solo a essere salvato in una banca dati - si rischia che la parte in cui ci si racconta si perda del tutto. </a:t>
            </a: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Soprattutto se si è alla ricerca della prima occupazione è questa la sezione che è meglio curare in modo particolare perché, se non si hanno esperienze professionali e se si è appena finito di studiare, è qui che si riesce ad agganciare l’attenzione di chi legge il curriculum.</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4" name="Shape 13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1" i="0" lang="it" sz="1100" u="none" cap="none" strike="noStrike">
                <a:solidFill>
                  <a:schemeClr val="dk1"/>
                </a:solidFill>
                <a:latin typeface="Calibri"/>
                <a:ea typeface="Calibri"/>
                <a:cs typeface="Calibri"/>
                <a:sym typeface="Calibri"/>
              </a:rPr>
              <a:t>Per gli insegnanti</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In questa sezione si può specificare che mentre si stava studiando si ha avuto esperienza come barista o baby sitter o che si è organizzato l’Open Day della propria scuola oppure che si sono svolto attività di volontariato presso il canile comunale.</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Se si è svolto un tirocinio, questo è il posto in cui descriverlo.</a:t>
            </a:r>
          </a:p>
          <a:p>
            <a:pPr indent="0" lvl="0" marL="0" marR="0" rtl="0" algn="l">
              <a:lnSpc>
                <a:spcPct val="100000"/>
              </a:lnSpc>
              <a:spcBef>
                <a:spcPts val="0"/>
              </a:spcBef>
              <a:spcAft>
                <a:spcPts val="0"/>
              </a:spcAft>
              <a:buClr>
                <a:schemeClr val="dk1"/>
              </a:buClr>
              <a:buFont typeface="Calibri"/>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Esempio da seguire</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Spiegare ai ragazzi che qui occorre inserire le principali materie studiate e le competenze professionali acquisite in ciascun percorso di studio o formazione, ma che</a:t>
            </a:r>
          </a:p>
          <a:p>
            <a:pPr indent="0" lvl="0" marL="0" marR="0" rtl="0" algn="l">
              <a:lnSpc>
                <a:spcPct val="100000"/>
              </a:lnSpc>
              <a:spcBef>
                <a:spcPts val="0"/>
              </a:spcBef>
              <a:spcAft>
                <a:spcPts val="0"/>
              </a:spcAft>
              <a:buClr>
                <a:schemeClr val="dk1"/>
              </a:buClr>
              <a:buSzPct val="25000"/>
              <a:buFont typeface="Calibri"/>
              <a:buNone/>
            </a:pPr>
            <a:r>
              <a:rPr b="0" i="0" lang="it" sz="1100" u="none" cap="none" strike="noStrike">
                <a:solidFill>
                  <a:schemeClr val="dk1"/>
                </a:solidFill>
                <a:latin typeface="Calibri"/>
                <a:ea typeface="Calibri"/>
                <a:cs typeface="Calibri"/>
                <a:sym typeface="Calibri"/>
              </a:rPr>
              <a:t>questo tipo di curriculum consente di evidenziare solo quello che può essere utile al ruolo per cui ti candidi. </a:t>
            </a:r>
          </a:p>
          <a:p>
            <a:pPr indent="0" lvl="0" marL="0" marR="0" rtl="0" algn="l">
              <a:lnSpc>
                <a:spcPct val="100000"/>
              </a:lnSpc>
              <a:spcBef>
                <a:spcPts val="0"/>
              </a:spcBef>
              <a:spcAft>
                <a:spcPts val="0"/>
              </a:spcAft>
              <a:buClr>
                <a:schemeClr val="dk1"/>
              </a:buClr>
              <a:buFont typeface="Calibri"/>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Arial"/>
              <a:buNone/>
            </a:pPr>
            <a:r>
              <a:rPr b="0" i="0" lang="it" sz="1100" u="none" cap="none" strike="noStrike">
                <a:solidFill>
                  <a:schemeClr val="dk1"/>
                </a:solidFill>
                <a:latin typeface="Calibri"/>
                <a:ea typeface="Calibri"/>
                <a:cs typeface="Calibri"/>
                <a:sym typeface="Calibri"/>
              </a:rPr>
              <a:t>Ricordare ai ragazzi che, quando descrivono una qualifica ottenuta, è meglio estendere gli acronimi in modo da essere più chiari possibile: ad esempio Patente Europea del Computer (ECDL).</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it" sz="1100" u="none" cap="none" strike="noStrike">
                <a:solidFill>
                  <a:schemeClr val="dk1"/>
                </a:solidFill>
                <a:latin typeface="Arial"/>
                <a:ea typeface="Arial"/>
                <a:cs typeface="Arial"/>
                <a:sym typeface="Arial"/>
              </a:rPr>
              <a:t>Per gli insegnanti</a:t>
            </a:r>
          </a:p>
          <a:p>
            <a:pPr indent="0" lvl="0" marL="0" marR="0" rtl="0" algn="l">
              <a:spcBef>
                <a:spcPts val="0"/>
              </a:spcBef>
              <a:spcAft>
                <a:spcPts val="0"/>
              </a:spcAft>
              <a:buSzPct val="25000"/>
              <a:buNone/>
            </a:pPr>
            <a:r>
              <a:rPr b="0" i="0" lang="it" sz="1100" u="none" cap="none" strike="noStrike">
                <a:solidFill>
                  <a:schemeClr val="dk1"/>
                </a:solidFill>
                <a:latin typeface="Arial"/>
                <a:ea typeface="Arial"/>
                <a:cs typeface="Arial"/>
                <a:sym typeface="Arial"/>
              </a:rPr>
              <a:t>Spiegare ai ragazzi che qui devono </a:t>
            </a:r>
            <a:r>
              <a:rPr b="0" i="0" lang="it" sz="1100" u="none" cap="none" strike="noStrike">
                <a:solidFill>
                  <a:schemeClr val="dk1"/>
                </a:solidFill>
                <a:latin typeface="Calibri"/>
                <a:ea typeface="Calibri"/>
                <a:cs typeface="Calibri"/>
                <a:sym typeface="Calibri"/>
              </a:rPr>
              <a:t>Inserire in concreto che cosa sanno fare loro che potrebbe essere utile a un eventuale datore di lavoro. Occorre essere brevi e scegliere solo le competenze che li distinguono e che sono rilevanti per la posizione a cui si stanno candidando. </a:t>
            </a:r>
          </a:p>
          <a:p>
            <a:pPr indent="0" lvl="0" marL="0" marR="0" rtl="0" algn="l">
              <a:spcBef>
                <a:spcPts val="0"/>
              </a:spcBef>
              <a:spcAft>
                <a:spcPts val="0"/>
              </a:spcAft>
              <a:buNone/>
            </a:pPr>
            <a:r>
              <a:t/>
            </a:r>
            <a:endParaRPr b="0" i="0" sz="1100" u="none" cap="none" strike="noStrike">
              <a:solidFill>
                <a:schemeClr val="dk1"/>
              </a:solidFill>
              <a:latin typeface="Calibri"/>
              <a:ea typeface="Calibri"/>
              <a:cs typeface="Calibri"/>
              <a:sym typeface="Calibri"/>
            </a:endParaRPr>
          </a:p>
          <a:p>
            <a:pPr indent="0" lvl="0" marL="0" marR="0" rtl="0" algn="l">
              <a:spcBef>
                <a:spcPts val="0"/>
              </a:spcBef>
              <a:spcAft>
                <a:spcPts val="0"/>
              </a:spcAft>
              <a:buSzPct val="25000"/>
              <a:buNone/>
            </a:pPr>
            <a:r>
              <a:rPr b="0" i="0" lang="it" sz="1100" u="none" cap="none" strike="noStrike">
                <a:solidFill>
                  <a:schemeClr val="dk1"/>
                </a:solidFill>
                <a:latin typeface="Calibri"/>
                <a:ea typeface="Calibri"/>
                <a:cs typeface="Calibri"/>
                <a:sym typeface="Calibri"/>
              </a:rPr>
              <a:t>Se sono in cerca di prima occupazione, devono puntare sulla descrizione della loro competenza più importante. Ad esempio, se a scuola facevano il rappresentante di classe e partecipavano alle riunioni di istituto, possono mettere in risalto che hanno una buona capacità di parlare in pubblico e di negoziare tra posizioni diverse.</a:t>
            </a:r>
          </a:p>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4" name="Shape 54"/>
        <p:cNvGrpSpPr/>
        <p:nvPr/>
      </p:nvGrpSpPr>
      <p:grpSpPr>
        <a:xfrm>
          <a:off x="0" y="0"/>
          <a:ext cx="0" cy="0"/>
          <a:chOff x="0" y="0"/>
          <a:chExt cx="0" cy="0"/>
        </a:xfrm>
      </p:grpSpPr>
      <p:sp>
        <p:nvSpPr>
          <p:cNvPr id="55" name="Shape 55"/>
          <p:cNvSpPr txBox="1"/>
          <p:nvPr>
            <p:ph type="ctrTitle"/>
          </p:nvPr>
        </p:nvSpPr>
        <p:spPr>
          <a:xfrm>
            <a:off x="311708" y="744575"/>
            <a:ext cx="8520599" cy="2052599"/>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52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5200">
                <a:solidFill>
                  <a:schemeClr val="dk1"/>
                </a:solidFill>
              </a:defRPr>
            </a:lvl2pPr>
            <a:lvl3pPr indent="0" lvl="2" algn="ctr">
              <a:spcBef>
                <a:spcPts val="0"/>
              </a:spcBef>
              <a:buClr>
                <a:schemeClr val="dk1"/>
              </a:buClr>
              <a:buFont typeface="Arial"/>
              <a:buNone/>
              <a:defRPr sz="5200">
                <a:solidFill>
                  <a:schemeClr val="dk1"/>
                </a:solidFill>
              </a:defRPr>
            </a:lvl3pPr>
            <a:lvl4pPr indent="0" lvl="3" algn="ctr">
              <a:spcBef>
                <a:spcPts val="0"/>
              </a:spcBef>
              <a:buClr>
                <a:schemeClr val="dk1"/>
              </a:buClr>
              <a:buFont typeface="Arial"/>
              <a:buNone/>
              <a:defRPr sz="5200">
                <a:solidFill>
                  <a:schemeClr val="dk1"/>
                </a:solidFill>
              </a:defRPr>
            </a:lvl4pPr>
            <a:lvl5pPr indent="0" lvl="4" algn="ctr">
              <a:spcBef>
                <a:spcPts val="0"/>
              </a:spcBef>
              <a:buClr>
                <a:schemeClr val="dk1"/>
              </a:buClr>
              <a:buFont typeface="Arial"/>
              <a:buNone/>
              <a:defRPr sz="5200">
                <a:solidFill>
                  <a:schemeClr val="dk1"/>
                </a:solidFill>
              </a:defRPr>
            </a:lvl5pPr>
            <a:lvl6pPr indent="0" lvl="5" algn="ctr">
              <a:spcBef>
                <a:spcPts val="0"/>
              </a:spcBef>
              <a:buClr>
                <a:schemeClr val="dk1"/>
              </a:buClr>
              <a:buFont typeface="Arial"/>
              <a:buNone/>
              <a:defRPr sz="5200">
                <a:solidFill>
                  <a:schemeClr val="dk1"/>
                </a:solidFill>
              </a:defRPr>
            </a:lvl6pPr>
            <a:lvl7pPr indent="0" lvl="6" algn="ctr">
              <a:spcBef>
                <a:spcPts val="0"/>
              </a:spcBef>
              <a:buClr>
                <a:schemeClr val="dk1"/>
              </a:buClr>
              <a:buFont typeface="Arial"/>
              <a:buNone/>
              <a:defRPr sz="5200">
                <a:solidFill>
                  <a:schemeClr val="dk1"/>
                </a:solidFill>
              </a:defRPr>
            </a:lvl7pPr>
            <a:lvl8pPr indent="0" lvl="7" algn="ctr">
              <a:spcBef>
                <a:spcPts val="0"/>
              </a:spcBef>
              <a:buClr>
                <a:schemeClr val="dk1"/>
              </a:buClr>
              <a:buFont typeface="Arial"/>
              <a:buNone/>
              <a:defRPr sz="5200">
                <a:solidFill>
                  <a:schemeClr val="dk1"/>
                </a:solidFill>
              </a:defRPr>
            </a:lvl8pPr>
            <a:lvl9pPr indent="0" lvl="8" algn="ctr">
              <a:spcBef>
                <a:spcPts val="0"/>
              </a:spcBef>
              <a:buClr>
                <a:schemeClr val="dk1"/>
              </a:buClr>
              <a:buFont typeface="Arial"/>
              <a:buNone/>
              <a:defRPr sz="5200">
                <a:solidFill>
                  <a:schemeClr val="dk1"/>
                </a:solidFill>
              </a:defRPr>
            </a:lvl9pPr>
          </a:lstStyle>
          <a:p/>
        </p:txBody>
      </p:sp>
      <p:sp>
        <p:nvSpPr>
          <p:cNvPr id="56" name="Shape 56"/>
          <p:cNvSpPr txBox="1"/>
          <p:nvPr>
            <p:ph idx="1" type="subTitle"/>
          </p:nvPr>
        </p:nvSpPr>
        <p:spPr>
          <a:xfrm>
            <a:off x="311700" y="2834125"/>
            <a:ext cx="8520599" cy="7926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defRPr>
            </a:lvl9pPr>
          </a:lstStyle>
          <a:p/>
        </p:txBody>
      </p:sp>
      <p:sp>
        <p:nvSpPr>
          <p:cNvPr id="57" name="Shape 5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8" name="Shape 58"/>
        <p:cNvGrpSpPr/>
        <p:nvPr/>
      </p:nvGrpSpPr>
      <p:grpSpPr>
        <a:xfrm>
          <a:off x="0" y="0"/>
          <a:ext cx="0" cy="0"/>
          <a:chOff x="0" y="0"/>
          <a:chExt cx="0" cy="0"/>
        </a:xfrm>
      </p:grpSpPr>
      <p:sp>
        <p:nvSpPr>
          <p:cNvPr id="59" name="Shape 59"/>
          <p:cNvSpPr txBox="1"/>
          <p:nvPr>
            <p:ph type="title"/>
          </p:nvPr>
        </p:nvSpPr>
        <p:spPr>
          <a:xfrm>
            <a:off x="311700" y="2150850"/>
            <a:ext cx="8520599" cy="8418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Arial"/>
              <a:buNone/>
              <a:defRPr b="0" i="0" sz="36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3600">
                <a:solidFill>
                  <a:schemeClr val="dk1"/>
                </a:solidFill>
              </a:defRPr>
            </a:lvl2pPr>
            <a:lvl3pPr indent="0" lvl="2" algn="ctr">
              <a:spcBef>
                <a:spcPts val="0"/>
              </a:spcBef>
              <a:buClr>
                <a:schemeClr val="dk1"/>
              </a:buClr>
              <a:buFont typeface="Arial"/>
              <a:buNone/>
              <a:defRPr sz="3600">
                <a:solidFill>
                  <a:schemeClr val="dk1"/>
                </a:solidFill>
              </a:defRPr>
            </a:lvl3pPr>
            <a:lvl4pPr indent="0" lvl="3" algn="ctr">
              <a:spcBef>
                <a:spcPts val="0"/>
              </a:spcBef>
              <a:buClr>
                <a:schemeClr val="dk1"/>
              </a:buClr>
              <a:buFont typeface="Arial"/>
              <a:buNone/>
              <a:defRPr sz="3600">
                <a:solidFill>
                  <a:schemeClr val="dk1"/>
                </a:solidFill>
              </a:defRPr>
            </a:lvl4pPr>
            <a:lvl5pPr indent="0" lvl="4" algn="ctr">
              <a:spcBef>
                <a:spcPts val="0"/>
              </a:spcBef>
              <a:buClr>
                <a:schemeClr val="dk1"/>
              </a:buClr>
              <a:buFont typeface="Arial"/>
              <a:buNone/>
              <a:defRPr sz="3600">
                <a:solidFill>
                  <a:schemeClr val="dk1"/>
                </a:solidFill>
              </a:defRPr>
            </a:lvl5pPr>
            <a:lvl6pPr indent="0" lvl="5" algn="ctr">
              <a:spcBef>
                <a:spcPts val="0"/>
              </a:spcBef>
              <a:buClr>
                <a:schemeClr val="dk1"/>
              </a:buClr>
              <a:buFont typeface="Arial"/>
              <a:buNone/>
              <a:defRPr sz="3600">
                <a:solidFill>
                  <a:schemeClr val="dk1"/>
                </a:solidFill>
              </a:defRPr>
            </a:lvl6pPr>
            <a:lvl7pPr indent="0" lvl="6" algn="ctr">
              <a:spcBef>
                <a:spcPts val="0"/>
              </a:spcBef>
              <a:buClr>
                <a:schemeClr val="dk1"/>
              </a:buClr>
              <a:buFont typeface="Arial"/>
              <a:buNone/>
              <a:defRPr sz="3600">
                <a:solidFill>
                  <a:schemeClr val="dk1"/>
                </a:solidFill>
              </a:defRPr>
            </a:lvl7pPr>
            <a:lvl8pPr indent="0" lvl="7" algn="ctr">
              <a:spcBef>
                <a:spcPts val="0"/>
              </a:spcBef>
              <a:buClr>
                <a:schemeClr val="dk1"/>
              </a:buClr>
              <a:buFont typeface="Arial"/>
              <a:buNone/>
              <a:defRPr sz="3600">
                <a:solidFill>
                  <a:schemeClr val="dk1"/>
                </a:solidFill>
              </a:defRPr>
            </a:lvl8pPr>
            <a:lvl9pPr indent="0" lvl="8" algn="ctr">
              <a:spcBef>
                <a:spcPts val="0"/>
              </a:spcBef>
              <a:buClr>
                <a:schemeClr val="dk1"/>
              </a:buClr>
              <a:buFont typeface="Arial"/>
              <a:buNone/>
              <a:defRPr sz="3600">
                <a:solidFill>
                  <a:schemeClr val="dk1"/>
                </a:solidFill>
              </a:defRPr>
            </a:lvl9pPr>
          </a:lstStyle>
          <a:p/>
        </p:txBody>
      </p:sp>
      <p:sp>
        <p:nvSpPr>
          <p:cNvPr id="60" name="Shape 6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olo e contenuto">
    <p:spTree>
      <p:nvGrpSpPr>
        <p:cNvPr id="61" name="Shape 61"/>
        <p:cNvGrpSpPr/>
        <p:nvPr/>
      </p:nvGrpSpPr>
      <p:grpSpPr>
        <a:xfrm>
          <a:off x="0" y="0"/>
          <a:ext cx="0" cy="0"/>
          <a:chOff x="0" y="0"/>
          <a:chExt cx="0" cy="0"/>
        </a:xfrm>
      </p:grpSpPr>
      <p:sp>
        <p:nvSpPr>
          <p:cNvPr id="62" name="Shape 62"/>
          <p:cNvSpPr txBox="1"/>
          <p:nvPr>
            <p:ph type="title"/>
          </p:nvPr>
        </p:nvSpPr>
        <p:spPr>
          <a:xfrm>
            <a:off x="628650" y="273842"/>
            <a:ext cx="7886698" cy="994172"/>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Clr>
                <a:schemeClr val="dk1"/>
              </a:buClr>
              <a:buFont typeface="Arial"/>
              <a:buNone/>
              <a:defRPr sz="1350">
                <a:solidFill>
                  <a:schemeClr val="dk1"/>
                </a:solidFill>
              </a:defRPr>
            </a:lvl2pPr>
            <a:lvl3pPr indent="0" lvl="2">
              <a:spcBef>
                <a:spcPts val="0"/>
              </a:spcBef>
              <a:buClr>
                <a:schemeClr val="dk1"/>
              </a:buClr>
              <a:buFont typeface="Arial"/>
              <a:buNone/>
              <a:defRPr sz="1350">
                <a:solidFill>
                  <a:schemeClr val="dk1"/>
                </a:solidFill>
              </a:defRPr>
            </a:lvl3pPr>
            <a:lvl4pPr indent="0" lvl="3">
              <a:spcBef>
                <a:spcPts val="0"/>
              </a:spcBef>
              <a:buClr>
                <a:schemeClr val="dk1"/>
              </a:buClr>
              <a:buFont typeface="Arial"/>
              <a:buNone/>
              <a:defRPr sz="1350">
                <a:solidFill>
                  <a:schemeClr val="dk1"/>
                </a:solidFill>
              </a:defRPr>
            </a:lvl4pPr>
            <a:lvl5pPr indent="0" lvl="4">
              <a:spcBef>
                <a:spcPts val="0"/>
              </a:spcBef>
              <a:buClr>
                <a:schemeClr val="dk1"/>
              </a:buClr>
              <a:buFont typeface="Arial"/>
              <a:buNone/>
              <a:defRPr sz="1350">
                <a:solidFill>
                  <a:schemeClr val="dk1"/>
                </a:solidFill>
              </a:defRPr>
            </a:lvl5pPr>
            <a:lvl6pPr indent="0" lvl="5">
              <a:spcBef>
                <a:spcPts val="0"/>
              </a:spcBef>
              <a:buClr>
                <a:schemeClr val="dk1"/>
              </a:buClr>
              <a:buFont typeface="Arial"/>
              <a:buNone/>
              <a:defRPr sz="1350">
                <a:solidFill>
                  <a:schemeClr val="dk1"/>
                </a:solidFill>
              </a:defRPr>
            </a:lvl6pPr>
            <a:lvl7pPr indent="0" lvl="6">
              <a:spcBef>
                <a:spcPts val="0"/>
              </a:spcBef>
              <a:buClr>
                <a:schemeClr val="dk1"/>
              </a:buClr>
              <a:buFont typeface="Arial"/>
              <a:buNone/>
              <a:defRPr sz="1350">
                <a:solidFill>
                  <a:schemeClr val="dk1"/>
                </a:solidFill>
              </a:defRPr>
            </a:lvl7pPr>
            <a:lvl8pPr indent="0" lvl="7">
              <a:spcBef>
                <a:spcPts val="0"/>
              </a:spcBef>
              <a:buClr>
                <a:schemeClr val="dk1"/>
              </a:buClr>
              <a:buFont typeface="Arial"/>
              <a:buNone/>
              <a:defRPr sz="1350">
                <a:solidFill>
                  <a:schemeClr val="dk1"/>
                </a:solidFill>
              </a:defRPr>
            </a:lvl8pPr>
            <a:lvl9pPr indent="0" lvl="8">
              <a:spcBef>
                <a:spcPts val="0"/>
              </a:spcBef>
              <a:buClr>
                <a:schemeClr val="dk1"/>
              </a:buClr>
              <a:buFont typeface="Arial"/>
              <a:buNone/>
              <a:defRPr sz="1350">
                <a:solidFill>
                  <a:schemeClr val="dk1"/>
                </a:solidFill>
              </a:defRPr>
            </a:lvl9pPr>
          </a:lstStyle>
          <a:p/>
        </p:txBody>
      </p:sp>
      <p:sp>
        <p:nvSpPr>
          <p:cNvPr id="63" name="Shape 63"/>
          <p:cNvSpPr txBox="1"/>
          <p:nvPr>
            <p:ph idx="1" type="body"/>
          </p:nvPr>
        </p:nvSpPr>
        <p:spPr>
          <a:xfrm>
            <a:off x="628650" y="1369219"/>
            <a:ext cx="7886698" cy="3263504"/>
          </a:xfrm>
          <a:prstGeom prst="rect">
            <a:avLst/>
          </a:prstGeom>
          <a:noFill/>
          <a:ln>
            <a:noFill/>
          </a:ln>
        </p:spPr>
        <p:txBody>
          <a:bodyPr anchorCtr="0" anchor="t" bIns="91425" lIns="91425" rIns="91425" tIns="91425"/>
          <a:lstStyle>
            <a:lvl1pPr indent="228600" lvl="0" marL="171450" marR="0" rtl="0" algn="l">
              <a:lnSpc>
                <a:spcPct val="90000"/>
              </a:lnSpc>
              <a:spcBef>
                <a:spcPts val="750"/>
              </a:spcBef>
              <a:spcAft>
                <a:spcPts val="0"/>
              </a:spcAft>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171450" lvl="1" marL="514350" marR="0" rtl="0" algn="l">
              <a:lnSpc>
                <a:spcPct val="90000"/>
              </a:lnSpc>
              <a:spcBef>
                <a:spcPts val="375"/>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114300" lvl="2" marL="857250" marR="0" rtl="0" algn="l">
              <a:lnSpc>
                <a:spcPct val="90000"/>
              </a:lnSpc>
              <a:spcBef>
                <a:spcPts val="375"/>
              </a:spcBef>
              <a:spcAft>
                <a:spcPts val="0"/>
              </a:spcAft>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79375" lvl="3" marL="1200150" marR="0" rtl="0" algn="l">
              <a:lnSpc>
                <a:spcPct val="90000"/>
              </a:lnSpc>
              <a:spcBef>
                <a:spcPts val="375"/>
              </a:spcBef>
              <a:spcAft>
                <a:spcPts val="0"/>
              </a:spcAft>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79375" lvl="4" marL="1543050" marR="0" rtl="0" algn="l">
              <a:lnSpc>
                <a:spcPct val="90000"/>
              </a:lnSpc>
              <a:spcBef>
                <a:spcPts val="375"/>
              </a:spcBef>
              <a:spcAft>
                <a:spcPts val="0"/>
              </a:spcAft>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79375" lvl="5" marL="1885950" marR="0" rtl="0" algn="l">
              <a:lnSpc>
                <a:spcPct val="90000"/>
              </a:lnSpc>
              <a:spcBef>
                <a:spcPts val="375"/>
              </a:spcBef>
              <a:spcAft>
                <a:spcPts val="0"/>
              </a:spcAft>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79375" lvl="6" marL="2228850" marR="0" rtl="0" algn="l">
              <a:lnSpc>
                <a:spcPct val="90000"/>
              </a:lnSpc>
              <a:spcBef>
                <a:spcPts val="375"/>
              </a:spcBef>
              <a:spcAft>
                <a:spcPts val="0"/>
              </a:spcAft>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79375" lvl="7" marL="2571750" marR="0" rtl="0" algn="l">
              <a:lnSpc>
                <a:spcPct val="90000"/>
              </a:lnSpc>
              <a:spcBef>
                <a:spcPts val="375"/>
              </a:spcBef>
              <a:spcAft>
                <a:spcPts val="0"/>
              </a:spcAft>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79375" lvl="8" marL="2914650" marR="0" rtl="0" algn="l">
              <a:lnSpc>
                <a:spcPct val="90000"/>
              </a:lnSpc>
              <a:spcBef>
                <a:spcPts val="375"/>
              </a:spcBef>
              <a:spcAft>
                <a:spcPts val="0"/>
              </a:spcAft>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64" name="Shape 64"/>
          <p:cNvSpPr txBox="1"/>
          <p:nvPr>
            <p:ph idx="10" type="dt"/>
          </p:nvPr>
        </p:nvSpPr>
        <p:spPr>
          <a:xfrm>
            <a:off x="628650" y="4767262"/>
            <a:ext cx="2057398" cy="273843"/>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9pPr>
          </a:lstStyle>
          <a:p/>
        </p:txBody>
      </p:sp>
      <p:sp>
        <p:nvSpPr>
          <p:cNvPr id="65" name="Shape 65"/>
          <p:cNvSpPr txBox="1"/>
          <p:nvPr>
            <p:ph idx="11" type="ftr"/>
          </p:nvPr>
        </p:nvSpPr>
        <p:spPr>
          <a:xfrm>
            <a:off x="3028950" y="4767262"/>
            <a:ext cx="3086099" cy="273843"/>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3429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2pPr>
            <a:lvl3pPr indent="0" lvl="2" marL="6858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3pPr>
            <a:lvl4pPr indent="0" lvl="3" marL="10287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4pPr>
            <a:lvl5pPr indent="0" lvl="4" marL="13716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5pPr>
            <a:lvl6pPr indent="0" lvl="5" marL="17145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6pPr>
            <a:lvl7pPr indent="0" lvl="6" marL="20574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7pPr>
            <a:lvl8pPr indent="0" lvl="7" marL="24003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8pPr>
            <a:lvl9pPr indent="0" lvl="8" marL="2743200" marR="0" rtl="0" algn="l">
              <a:lnSpc>
                <a:spcPct val="100000"/>
              </a:lnSpc>
              <a:spcBef>
                <a:spcPts val="0"/>
              </a:spcBef>
              <a:spcAft>
                <a:spcPts val="0"/>
              </a:spcAft>
              <a:buClr>
                <a:schemeClr val="dk1"/>
              </a:buClr>
              <a:buFont typeface="Calibri"/>
              <a:buNone/>
              <a:defRPr b="0" i="0" sz="1350" u="none" cap="none" strike="noStrike">
                <a:solidFill>
                  <a:schemeClr val="dk1"/>
                </a:solidFill>
                <a:latin typeface="Calibri"/>
                <a:ea typeface="Calibri"/>
                <a:cs typeface="Calibri"/>
                <a:sym typeface="Calibri"/>
              </a:defRPr>
            </a:lvl9pPr>
          </a:lstStyle>
          <a:p/>
        </p:txBody>
      </p:sp>
      <p:sp>
        <p:nvSpPr>
          <p:cNvPr id="66" name="Shape 66"/>
          <p:cNvSpPr txBox="1"/>
          <p:nvPr>
            <p:ph idx="12" type="sldNum"/>
          </p:nvPr>
        </p:nvSpPr>
        <p:spPr>
          <a:xfrm>
            <a:off x="6457951" y="4767262"/>
            <a:ext cx="2057398" cy="273843"/>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it"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69" name="Shape 69"/>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9pPr>
          </a:lstStyle>
          <a:p/>
        </p:txBody>
      </p:sp>
      <p:sp>
        <p:nvSpPr>
          <p:cNvPr id="70" name="Shape 7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73" name="Shape 73"/>
          <p:cNvSpPr txBox="1"/>
          <p:nvPr>
            <p:ph idx="1" type="body"/>
          </p:nvPr>
        </p:nvSpPr>
        <p:spPr>
          <a:xfrm>
            <a:off x="311700" y="1152475"/>
            <a:ext cx="39998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9pPr>
          </a:lstStyle>
          <a:p/>
        </p:txBody>
      </p:sp>
      <p:sp>
        <p:nvSpPr>
          <p:cNvPr id="74" name="Shape 74"/>
          <p:cNvSpPr txBox="1"/>
          <p:nvPr>
            <p:ph idx="2" type="body"/>
          </p:nvPr>
        </p:nvSpPr>
        <p:spPr>
          <a:xfrm>
            <a:off x="4832400" y="1152475"/>
            <a:ext cx="39998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9pPr>
          </a:lstStyle>
          <a:p/>
        </p:txBody>
      </p:sp>
      <p:sp>
        <p:nvSpPr>
          <p:cNvPr id="75" name="Shape 75"/>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78" name="Shape 7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79" name="Shape 79"/>
        <p:cNvGrpSpPr/>
        <p:nvPr/>
      </p:nvGrpSpPr>
      <p:grpSpPr>
        <a:xfrm>
          <a:off x="0" y="0"/>
          <a:ext cx="0" cy="0"/>
          <a:chOff x="0" y="0"/>
          <a:chExt cx="0" cy="0"/>
        </a:xfrm>
      </p:grpSpPr>
      <p:sp>
        <p:nvSpPr>
          <p:cNvPr id="80" name="Shape 80"/>
          <p:cNvSpPr txBox="1"/>
          <p:nvPr>
            <p:ph type="title"/>
          </p:nvPr>
        </p:nvSpPr>
        <p:spPr>
          <a:xfrm>
            <a:off x="311700" y="555600"/>
            <a:ext cx="2807999" cy="7556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400">
                <a:solidFill>
                  <a:schemeClr val="dk1"/>
                </a:solidFill>
              </a:defRPr>
            </a:lvl2pPr>
            <a:lvl3pPr indent="0" lvl="2">
              <a:spcBef>
                <a:spcPts val="0"/>
              </a:spcBef>
              <a:buClr>
                <a:schemeClr val="dk1"/>
              </a:buClr>
              <a:buFont typeface="Arial"/>
              <a:buNone/>
              <a:defRPr sz="2400">
                <a:solidFill>
                  <a:schemeClr val="dk1"/>
                </a:solidFill>
              </a:defRPr>
            </a:lvl3pPr>
            <a:lvl4pPr indent="0" lvl="3">
              <a:spcBef>
                <a:spcPts val="0"/>
              </a:spcBef>
              <a:buClr>
                <a:schemeClr val="dk1"/>
              </a:buClr>
              <a:buFont typeface="Arial"/>
              <a:buNone/>
              <a:defRPr sz="2400">
                <a:solidFill>
                  <a:schemeClr val="dk1"/>
                </a:solidFill>
              </a:defRPr>
            </a:lvl4pPr>
            <a:lvl5pPr indent="0" lvl="4">
              <a:spcBef>
                <a:spcPts val="0"/>
              </a:spcBef>
              <a:buClr>
                <a:schemeClr val="dk1"/>
              </a:buClr>
              <a:buFont typeface="Arial"/>
              <a:buNone/>
              <a:defRPr sz="2400">
                <a:solidFill>
                  <a:schemeClr val="dk1"/>
                </a:solidFill>
              </a:defRPr>
            </a:lvl5pPr>
            <a:lvl6pPr indent="0" lvl="5">
              <a:spcBef>
                <a:spcPts val="0"/>
              </a:spcBef>
              <a:buClr>
                <a:schemeClr val="dk1"/>
              </a:buClr>
              <a:buFont typeface="Arial"/>
              <a:buNone/>
              <a:defRPr sz="2400">
                <a:solidFill>
                  <a:schemeClr val="dk1"/>
                </a:solidFill>
              </a:defRPr>
            </a:lvl6pPr>
            <a:lvl7pPr indent="0" lvl="6">
              <a:spcBef>
                <a:spcPts val="0"/>
              </a:spcBef>
              <a:buClr>
                <a:schemeClr val="dk1"/>
              </a:buClr>
              <a:buFont typeface="Arial"/>
              <a:buNone/>
              <a:defRPr sz="2400">
                <a:solidFill>
                  <a:schemeClr val="dk1"/>
                </a:solidFill>
              </a:defRPr>
            </a:lvl7pPr>
            <a:lvl8pPr indent="0" lvl="7">
              <a:spcBef>
                <a:spcPts val="0"/>
              </a:spcBef>
              <a:buClr>
                <a:schemeClr val="dk1"/>
              </a:buClr>
              <a:buFont typeface="Arial"/>
              <a:buNone/>
              <a:defRPr sz="2400">
                <a:solidFill>
                  <a:schemeClr val="dk1"/>
                </a:solidFill>
              </a:defRPr>
            </a:lvl8pPr>
            <a:lvl9pPr indent="0" lvl="8">
              <a:spcBef>
                <a:spcPts val="0"/>
              </a:spcBef>
              <a:buClr>
                <a:schemeClr val="dk1"/>
              </a:buClr>
              <a:buFont typeface="Arial"/>
              <a:buNone/>
              <a:defRPr sz="2400">
                <a:solidFill>
                  <a:schemeClr val="dk1"/>
                </a:solidFill>
              </a:defRPr>
            </a:lvl9pPr>
          </a:lstStyle>
          <a:p/>
        </p:txBody>
      </p:sp>
      <p:sp>
        <p:nvSpPr>
          <p:cNvPr id="81" name="Shape 81"/>
          <p:cNvSpPr txBox="1"/>
          <p:nvPr>
            <p:ph idx="1" type="body"/>
          </p:nvPr>
        </p:nvSpPr>
        <p:spPr>
          <a:xfrm>
            <a:off x="311700" y="1389600"/>
            <a:ext cx="2807999" cy="3179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defRPr>
            </a:lvl9pPr>
          </a:lstStyle>
          <a:p/>
        </p:txBody>
      </p:sp>
      <p:sp>
        <p:nvSpPr>
          <p:cNvPr id="82" name="Shape 82"/>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83" name="Shape 83"/>
        <p:cNvGrpSpPr/>
        <p:nvPr/>
      </p:nvGrpSpPr>
      <p:grpSpPr>
        <a:xfrm>
          <a:off x="0" y="0"/>
          <a:ext cx="0" cy="0"/>
          <a:chOff x="0" y="0"/>
          <a:chExt cx="0" cy="0"/>
        </a:xfrm>
      </p:grpSpPr>
      <p:sp>
        <p:nvSpPr>
          <p:cNvPr id="84" name="Shape 84"/>
          <p:cNvSpPr txBox="1"/>
          <p:nvPr>
            <p:ph type="title"/>
          </p:nvPr>
        </p:nvSpPr>
        <p:spPr>
          <a:xfrm>
            <a:off x="490250" y="450150"/>
            <a:ext cx="6367800" cy="40908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Arial"/>
              <a:buNone/>
              <a:defRPr b="0" i="0" sz="4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4800">
                <a:solidFill>
                  <a:schemeClr val="dk1"/>
                </a:solidFill>
              </a:defRPr>
            </a:lvl2pPr>
            <a:lvl3pPr indent="0" lvl="2">
              <a:spcBef>
                <a:spcPts val="0"/>
              </a:spcBef>
              <a:buClr>
                <a:schemeClr val="dk1"/>
              </a:buClr>
              <a:buFont typeface="Arial"/>
              <a:buNone/>
              <a:defRPr sz="4800">
                <a:solidFill>
                  <a:schemeClr val="dk1"/>
                </a:solidFill>
              </a:defRPr>
            </a:lvl3pPr>
            <a:lvl4pPr indent="0" lvl="3">
              <a:spcBef>
                <a:spcPts val="0"/>
              </a:spcBef>
              <a:buClr>
                <a:schemeClr val="dk1"/>
              </a:buClr>
              <a:buFont typeface="Arial"/>
              <a:buNone/>
              <a:defRPr sz="4800">
                <a:solidFill>
                  <a:schemeClr val="dk1"/>
                </a:solidFill>
              </a:defRPr>
            </a:lvl4pPr>
            <a:lvl5pPr indent="0" lvl="4">
              <a:spcBef>
                <a:spcPts val="0"/>
              </a:spcBef>
              <a:buClr>
                <a:schemeClr val="dk1"/>
              </a:buClr>
              <a:buFont typeface="Arial"/>
              <a:buNone/>
              <a:defRPr sz="4800">
                <a:solidFill>
                  <a:schemeClr val="dk1"/>
                </a:solidFill>
              </a:defRPr>
            </a:lvl5pPr>
            <a:lvl6pPr indent="0" lvl="5">
              <a:spcBef>
                <a:spcPts val="0"/>
              </a:spcBef>
              <a:buClr>
                <a:schemeClr val="dk1"/>
              </a:buClr>
              <a:buFont typeface="Arial"/>
              <a:buNone/>
              <a:defRPr sz="4800">
                <a:solidFill>
                  <a:schemeClr val="dk1"/>
                </a:solidFill>
              </a:defRPr>
            </a:lvl6pPr>
            <a:lvl7pPr indent="0" lvl="6">
              <a:spcBef>
                <a:spcPts val="0"/>
              </a:spcBef>
              <a:buClr>
                <a:schemeClr val="dk1"/>
              </a:buClr>
              <a:buFont typeface="Arial"/>
              <a:buNone/>
              <a:defRPr sz="4800">
                <a:solidFill>
                  <a:schemeClr val="dk1"/>
                </a:solidFill>
              </a:defRPr>
            </a:lvl7pPr>
            <a:lvl8pPr indent="0" lvl="7">
              <a:spcBef>
                <a:spcPts val="0"/>
              </a:spcBef>
              <a:buClr>
                <a:schemeClr val="dk1"/>
              </a:buClr>
              <a:buFont typeface="Arial"/>
              <a:buNone/>
              <a:defRPr sz="4800">
                <a:solidFill>
                  <a:schemeClr val="dk1"/>
                </a:solidFill>
              </a:defRPr>
            </a:lvl8pPr>
            <a:lvl9pPr indent="0" lvl="8">
              <a:spcBef>
                <a:spcPts val="0"/>
              </a:spcBef>
              <a:buClr>
                <a:schemeClr val="dk1"/>
              </a:buClr>
              <a:buFont typeface="Arial"/>
              <a:buNone/>
              <a:defRPr sz="4800">
                <a:solidFill>
                  <a:schemeClr val="dk1"/>
                </a:solidFill>
              </a:defRPr>
            </a:lvl9pPr>
          </a:lstStyle>
          <a:p/>
        </p:txBody>
      </p:sp>
      <p:sp>
        <p:nvSpPr>
          <p:cNvPr id="85" name="Shape 85"/>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86" name="Shape 86"/>
        <p:cNvGrpSpPr/>
        <p:nvPr/>
      </p:nvGrpSpPr>
      <p:grpSpPr>
        <a:xfrm>
          <a:off x="0" y="0"/>
          <a:ext cx="0" cy="0"/>
          <a:chOff x="0" y="0"/>
          <a:chExt cx="0" cy="0"/>
        </a:xfrm>
      </p:grpSpPr>
      <p:sp>
        <p:nvSpPr>
          <p:cNvPr id="87" name="Shape 87"/>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8" name="Shape 88"/>
          <p:cNvSpPr txBox="1"/>
          <p:nvPr>
            <p:ph type="title"/>
          </p:nvPr>
        </p:nvSpPr>
        <p:spPr>
          <a:xfrm>
            <a:off x="265500" y="1233175"/>
            <a:ext cx="4045199" cy="14823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42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4200">
                <a:solidFill>
                  <a:schemeClr val="dk1"/>
                </a:solidFill>
              </a:defRPr>
            </a:lvl2pPr>
            <a:lvl3pPr indent="0" lvl="2" algn="ctr">
              <a:spcBef>
                <a:spcPts val="0"/>
              </a:spcBef>
              <a:buClr>
                <a:schemeClr val="dk1"/>
              </a:buClr>
              <a:buFont typeface="Arial"/>
              <a:buNone/>
              <a:defRPr sz="4200">
                <a:solidFill>
                  <a:schemeClr val="dk1"/>
                </a:solidFill>
              </a:defRPr>
            </a:lvl3pPr>
            <a:lvl4pPr indent="0" lvl="3" algn="ctr">
              <a:spcBef>
                <a:spcPts val="0"/>
              </a:spcBef>
              <a:buClr>
                <a:schemeClr val="dk1"/>
              </a:buClr>
              <a:buFont typeface="Arial"/>
              <a:buNone/>
              <a:defRPr sz="4200">
                <a:solidFill>
                  <a:schemeClr val="dk1"/>
                </a:solidFill>
              </a:defRPr>
            </a:lvl4pPr>
            <a:lvl5pPr indent="0" lvl="4" algn="ctr">
              <a:spcBef>
                <a:spcPts val="0"/>
              </a:spcBef>
              <a:buClr>
                <a:schemeClr val="dk1"/>
              </a:buClr>
              <a:buFont typeface="Arial"/>
              <a:buNone/>
              <a:defRPr sz="4200">
                <a:solidFill>
                  <a:schemeClr val="dk1"/>
                </a:solidFill>
              </a:defRPr>
            </a:lvl5pPr>
            <a:lvl6pPr indent="0" lvl="5" algn="ctr">
              <a:spcBef>
                <a:spcPts val="0"/>
              </a:spcBef>
              <a:buClr>
                <a:schemeClr val="dk1"/>
              </a:buClr>
              <a:buFont typeface="Arial"/>
              <a:buNone/>
              <a:defRPr sz="4200">
                <a:solidFill>
                  <a:schemeClr val="dk1"/>
                </a:solidFill>
              </a:defRPr>
            </a:lvl6pPr>
            <a:lvl7pPr indent="0" lvl="6" algn="ctr">
              <a:spcBef>
                <a:spcPts val="0"/>
              </a:spcBef>
              <a:buClr>
                <a:schemeClr val="dk1"/>
              </a:buClr>
              <a:buFont typeface="Arial"/>
              <a:buNone/>
              <a:defRPr sz="4200">
                <a:solidFill>
                  <a:schemeClr val="dk1"/>
                </a:solidFill>
              </a:defRPr>
            </a:lvl7pPr>
            <a:lvl8pPr indent="0" lvl="7" algn="ctr">
              <a:spcBef>
                <a:spcPts val="0"/>
              </a:spcBef>
              <a:buClr>
                <a:schemeClr val="dk1"/>
              </a:buClr>
              <a:buFont typeface="Arial"/>
              <a:buNone/>
              <a:defRPr sz="4200">
                <a:solidFill>
                  <a:schemeClr val="dk1"/>
                </a:solidFill>
              </a:defRPr>
            </a:lvl8pPr>
            <a:lvl9pPr indent="0" lvl="8" algn="ctr">
              <a:spcBef>
                <a:spcPts val="0"/>
              </a:spcBef>
              <a:buClr>
                <a:schemeClr val="dk1"/>
              </a:buClr>
              <a:buFont typeface="Arial"/>
              <a:buNone/>
              <a:defRPr sz="4200">
                <a:solidFill>
                  <a:schemeClr val="dk1"/>
                </a:solidFill>
              </a:defRPr>
            </a:lvl9pPr>
          </a:lstStyle>
          <a:p/>
        </p:txBody>
      </p:sp>
      <p:sp>
        <p:nvSpPr>
          <p:cNvPr id="89" name="Shape 89"/>
          <p:cNvSpPr txBox="1"/>
          <p:nvPr>
            <p:ph idx="1" type="subTitle"/>
          </p:nvPr>
        </p:nvSpPr>
        <p:spPr>
          <a:xfrm>
            <a:off x="265500" y="2803075"/>
            <a:ext cx="4045199" cy="12351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defRPr>
            </a:lvl9pPr>
          </a:lstStyle>
          <a:p/>
        </p:txBody>
      </p:sp>
      <p:sp>
        <p:nvSpPr>
          <p:cNvPr id="90" name="Shape 90"/>
          <p:cNvSpPr txBox="1"/>
          <p:nvPr>
            <p:ph idx="2" type="body"/>
          </p:nvPr>
        </p:nvSpPr>
        <p:spPr>
          <a:xfrm>
            <a:off x="4939500" y="724075"/>
            <a:ext cx="3837000" cy="3695099"/>
          </a:xfrm>
          <a:prstGeom prst="rect">
            <a:avLst/>
          </a:prstGeom>
          <a:noFill/>
          <a:ln>
            <a:noFill/>
          </a:ln>
        </p:spPr>
        <p:txBody>
          <a:bodyPr anchorCtr="0" anchor="ctr"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9pPr>
          </a:lstStyle>
          <a:p/>
        </p:txBody>
      </p:sp>
      <p:sp>
        <p:nvSpPr>
          <p:cNvPr id="91" name="Shape 91"/>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92" name="Shape 92"/>
        <p:cNvGrpSpPr/>
        <p:nvPr/>
      </p:nvGrpSpPr>
      <p:grpSpPr>
        <a:xfrm>
          <a:off x="0" y="0"/>
          <a:ext cx="0" cy="0"/>
          <a:chOff x="0" y="0"/>
          <a:chExt cx="0" cy="0"/>
        </a:xfrm>
      </p:grpSpPr>
      <p:sp>
        <p:nvSpPr>
          <p:cNvPr id="93" name="Shape 93"/>
          <p:cNvSpPr txBox="1"/>
          <p:nvPr>
            <p:ph idx="1" type="body"/>
          </p:nvPr>
        </p:nvSpPr>
        <p:spPr>
          <a:xfrm>
            <a:off x="311700" y="4230575"/>
            <a:ext cx="5998800" cy="60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2"/>
              </a:buClr>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9pPr>
          </a:lstStyle>
          <a:p/>
        </p:txBody>
      </p:sp>
      <p:sp>
        <p:nvSpPr>
          <p:cNvPr id="94" name="Shape 94"/>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95" name="Shape 95"/>
        <p:cNvGrpSpPr/>
        <p:nvPr/>
      </p:nvGrpSpPr>
      <p:grpSpPr>
        <a:xfrm>
          <a:off x="0" y="0"/>
          <a:ext cx="0" cy="0"/>
          <a:chOff x="0" y="0"/>
          <a:chExt cx="0" cy="0"/>
        </a:xfrm>
      </p:grpSpPr>
      <p:sp>
        <p:nvSpPr>
          <p:cNvPr id="96" name="Shape 96"/>
          <p:cNvSpPr txBox="1"/>
          <p:nvPr>
            <p:ph type="title"/>
          </p:nvPr>
        </p:nvSpPr>
        <p:spPr>
          <a:xfrm>
            <a:off x="311700" y="1106125"/>
            <a:ext cx="8520599" cy="19635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12000" u="none" cap="none" strike="noStrike">
                <a:solidFill>
                  <a:schemeClr val="dk1"/>
                </a:solidFill>
                <a:latin typeface="Arial"/>
                <a:ea typeface="Arial"/>
                <a:cs typeface="Arial"/>
                <a:sym typeface="Arial"/>
              </a:defRPr>
            </a:lvl1pPr>
            <a:lvl2pPr indent="0" lvl="1" algn="ctr">
              <a:spcBef>
                <a:spcPts val="0"/>
              </a:spcBef>
              <a:buClr>
                <a:schemeClr val="dk1"/>
              </a:buClr>
              <a:buFont typeface="Arial"/>
              <a:buNone/>
              <a:defRPr sz="12000">
                <a:solidFill>
                  <a:schemeClr val="dk1"/>
                </a:solidFill>
              </a:defRPr>
            </a:lvl2pPr>
            <a:lvl3pPr indent="0" lvl="2" algn="ctr">
              <a:spcBef>
                <a:spcPts val="0"/>
              </a:spcBef>
              <a:buClr>
                <a:schemeClr val="dk1"/>
              </a:buClr>
              <a:buFont typeface="Arial"/>
              <a:buNone/>
              <a:defRPr sz="12000">
                <a:solidFill>
                  <a:schemeClr val="dk1"/>
                </a:solidFill>
              </a:defRPr>
            </a:lvl3pPr>
            <a:lvl4pPr indent="0" lvl="3" algn="ctr">
              <a:spcBef>
                <a:spcPts val="0"/>
              </a:spcBef>
              <a:buClr>
                <a:schemeClr val="dk1"/>
              </a:buClr>
              <a:buFont typeface="Arial"/>
              <a:buNone/>
              <a:defRPr sz="12000">
                <a:solidFill>
                  <a:schemeClr val="dk1"/>
                </a:solidFill>
              </a:defRPr>
            </a:lvl4pPr>
            <a:lvl5pPr indent="0" lvl="4" algn="ctr">
              <a:spcBef>
                <a:spcPts val="0"/>
              </a:spcBef>
              <a:buClr>
                <a:schemeClr val="dk1"/>
              </a:buClr>
              <a:buFont typeface="Arial"/>
              <a:buNone/>
              <a:defRPr sz="12000">
                <a:solidFill>
                  <a:schemeClr val="dk1"/>
                </a:solidFill>
              </a:defRPr>
            </a:lvl5pPr>
            <a:lvl6pPr indent="0" lvl="5" algn="ctr">
              <a:spcBef>
                <a:spcPts val="0"/>
              </a:spcBef>
              <a:buClr>
                <a:schemeClr val="dk1"/>
              </a:buClr>
              <a:buFont typeface="Arial"/>
              <a:buNone/>
              <a:defRPr sz="12000">
                <a:solidFill>
                  <a:schemeClr val="dk1"/>
                </a:solidFill>
              </a:defRPr>
            </a:lvl6pPr>
            <a:lvl7pPr indent="0" lvl="6" algn="ctr">
              <a:spcBef>
                <a:spcPts val="0"/>
              </a:spcBef>
              <a:buClr>
                <a:schemeClr val="dk1"/>
              </a:buClr>
              <a:buFont typeface="Arial"/>
              <a:buNone/>
              <a:defRPr sz="12000">
                <a:solidFill>
                  <a:schemeClr val="dk1"/>
                </a:solidFill>
              </a:defRPr>
            </a:lvl7pPr>
            <a:lvl8pPr indent="0" lvl="7" algn="ctr">
              <a:spcBef>
                <a:spcPts val="0"/>
              </a:spcBef>
              <a:buClr>
                <a:schemeClr val="dk1"/>
              </a:buClr>
              <a:buFont typeface="Arial"/>
              <a:buNone/>
              <a:defRPr sz="12000">
                <a:solidFill>
                  <a:schemeClr val="dk1"/>
                </a:solidFill>
              </a:defRPr>
            </a:lvl8pPr>
            <a:lvl9pPr indent="0" lvl="8" algn="ctr">
              <a:spcBef>
                <a:spcPts val="0"/>
              </a:spcBef>
              <a:buClr>
                <a:schemeClr val="dk1"/>
              </a:buClr>
              <a:buFont typeface="Arial"/>
              <a:buNone/>
              <a:defRPr sz="12000">
                <a:solidFill>
                  <a:schemeClr val="dk1"/>
                </a:solidFill>
              </a:defRPr>
            </a:lvl9pPr>
          </a:lstStyle>
          <a:p/>
        </p:txBody>
      </p:sp>
      <p:sp>
        <p:nvSpPr>
          <p:cNvPr id="97" name="Shape 97"/>
          <p:cNvSpPr txBox="1"/>
          <p:nvPr>
            <p:ph idx="1" type="body"/>
          </p:nvPr>
        </p:nvSpPr>
        <p:spPr>
          <a:xfrm>
            <a:off x="311700" y="3152225"/>
            <a:ext cx="8520599" cy="1300800"/>
          </a:xfrm>
          <a:prstGeom prst="rect">
            <a:avLst/>
          </a:prstGeom>
          <a:noFill/>
          <a:ln>
            <a:noFill/>
          </a:ln>
        </p:spPr>
        <p:txBody>
          <a:bodyPr anchorCtr="0" anchor="t" bIns="91425" lIns="91425" rIns="91425" tIns="91425"/>
          <a:lstStyle>
            <a:lvl1pPr indent="0" lvl="0" marL="0" marR="0" rtl="0" algn="ctr">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defRPr>
            </a:lvl1pPr>
            <a:lvl2pPr indent="0" lvl="1" marL="4572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2pPr>
            <a:lvl3pPr indent="0" lvl="2" marL="9144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3pPr>
            <a:lvl4pPr indent="0" lvl="3" marL="13716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4pPr>
            <a:lvl5pPr indent="0" lvl="4" marL="18288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5pPr>
            <a:lvl6pPr indent="0" lvl="5" marL="22860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6pPr>
            <a:lvl7pPr indent="0" lvl="6" marL="27432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7pPr>
            <a:lvl8pPr indent="0" lvl="7" marL="32004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8pPr>
            <a:lvl9pPr indent="0" lvl="8" marL="36576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9pPr>
          </a:lstStyle>
          <a:p/>
        </p:txBody>
      </p:sp>
      <p:sp>
        <p:nvSpPr>
          <p:cNvPr id="98" name="Shape 9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9" name="Shape 99"/>
        <p:cNvGrpSpPr/>
        <p:nvPr/>
      </p:nvGrpSpPr>
      <p:grpSpPr>
        <a:xfrm>
          <a:off x="0" y="0"/>
          <a:ext cx="0" cy="0"/>
          <a:chOff x="0" y="0"/>
          <a:chExt cx="0" cy="0"/>
        </a:xfrm>
      </p:grpSpPr>
      <p:sp>
        <p:nvSpPr>
          <p:cNvPr id="100" name="Shape 10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it"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it"/>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1.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it"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52" name="Shape 52"/>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defRPr>
            </a:lvl9pPr>
          </a:lstStyle>
          <a:p/>
        </p:txBody>
      </p:sp>
      <p:sp>
        <p:nvSpPr>
          <p:cNvPr id="53" name="Shape 53"/>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it" sz="1000" u="none" cap="none" strike="noStrike">
                <a:solidFill>
                  <a:schemeClr val="dk2"/>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0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0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0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0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nvSpPr>
        <p:spPr>
          <a:xfrm>
            <a:off x="2547900" y="596525"/>
            <a:ext cx="3928800" cy="3231900"/>
          </a:xfrm>
          <a:prstGeom prst="rect">
            <a:avLst/>
          </a:prstGeom>
          <a:noFill/>
          <a:ln>
            <a:noFill/>
          </a:ln>
        </p:spPr>
        <p:txBody>
          <a:bodyPr anchorCtr="0" anchor="ctr" bIns="91425" lIns="91425" rIns="91425" tIns="91425">
            <a:noAutofit/>
          </a:bodyPr>
          <a:lstStyle/>
          <a:p>
            <a:pPr lvl="0" rtl="0" algn="ctr">
              <a:lnSpc>
                <a:spcPct val="90000"/>
              </a:lnSpc>
              <a:spcBef>
                <a:spcPts val="0"/>
              </a:spcBef>
              <a:buNone/>
            </a:pPr>
            <a:r>
              <a:rPr b="1" lang="it" sz="6000">
                <a:solidFill>
                  <a:srgbClr val="FF0000"/>
                </a:solidFill>
              </a:rPr>
              <a:t>Il CV Résumé glossato</a:t>
            </a:r>
          </a:p>
        </p:txBody>
      </p:sp>
      <p:pic>
        <p:nvPicPr>
          <p:cNvPr id="106" name="Shape 106"/>
          <p:cNvPicPr preferRelativeResize="0"/>
          <p:nvPr/>
        </p:nvPicPr>
        <p:blipFill rotWithShape="1">
          <a:blip r:embed="rId3">
            <a:alphaModFix/>
          </a:blip>
          <a:srcRect b="0" l="0" r="0" t="0"/>
          <a:stretch/>
        </p:blipFill>
        <p:spPr>
          <a:xfrm>
            <a:off x="6139400" y="4188400"/>
            <a:ext cx="3004800" cy="537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nvSpPr>
        <p:spPr>
          <a:xfrm>
            <a:off x="335175" y="2646900"/>
            <a:ext cx="5321400" cy="1988700"/>
          </a:xfrm>
          <a:prstGeom prst="rect">
            <a:avLst/>
          </a:prstGeom>
          <a:solidFill>
            <a:srgbClr val="CCCCCC"/>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it" sz="2400" u="none" cap="none" strike="noStrike">
                <a:solidFill>
                  <a:schemeClr val="dk1"/>
                </a:solidFill>
                <a:latin typeface="Calibri"/>
                <a:ea typeface="Calibri"/>
                <a:cs typeface="Calibri"/>
                <a:sym typeface="Calibri"/>
              </a:rPr>
              <a:t>Inseri</a:t>
            </a:r>
            <a:r>
              <a:rPr lang="it" sz="2400">
                <a:solidFill>
                  <a:schemeClr val="dk1"/>
                </a:solidFill>
                <a:latin typeface="Calibri"/>
                <a:ea typeface="Calibri"/>
                <a:cs typeface="Calibri"/>
                <a:sym typeface="Calibri"/>
              </a:rPr>
              <a:t>re </a:t>
            </a:r>
            <a:r>
              <a:rPr b="0" i="0" lang="it" sz="2400" u="none" cap="none" strike="noStrike">
                <a:solidFill>
                  <a:schemeClr val="dk1"/>
                </a:solidFill>
                <a:latin typeface="Calibri"/>
                <a:ea typeface="Calibri"/>
                <a:cs typeface="Calibri"/>
                <a:sym typeface="Calibri"/>
              </a:rPr>
              <a:t>in questa sezione un brevissimo elenco delle lingue che si conosc</a:t>
            </a:r>
            <a:r>
              <a:rPr lang="it" sz="2400">
                <a:solidFill>
                  <a:schemeClr val="dk1"/>
                </a:solidFill>
                <a:latin typeface="Calibri"/>
                <a:ea typeface="Calibri"/>
                <a:cs typeface="Calibri"/>
                <a:sym typeface="Calibri"/>
              </a:rPr>
              <a:t>ono</a:t>
            </a:r>
            <a:r>
              <a:rPr b="0" i="0" lang="it" sz="2400" u="none" cap="none" strike="noStrike">
                <a:solidFill>
                  <a:schemeClr val="dk1"/>
                </a:solidFill>
                <a:latin typeface="Calibri"/>
                <a:ea typeface="Calibri"/>
                <a:cs typeface="Calibri"/>
                <a:sym typeface="Calibri"/>
              </a:rPr>
              <a:t>.</a:t>
            </a:r>
          </a:p>
          <a:p>
            <a:pPr indent="0" lvl="0" marL="0" marR="0" rtl="0" algn="l">
              <a:lnSpc>
                <a:spcPct val="100000"/>
              </a:lnSpc>
              <a:spcBef>
                <a:spcPts val="0"/>
              </a:spcBef>
              <a:spcAft>
                <a:spcPts val="0"/>
              </a:spcAft>
              <a:buClr>
                <a:schemeClr val="dk1"/>
              </a:buClr>
              <a:buSzPct val="25000"/>
              <a:buFont typeface="Arial"/>
              <a:buNone/>
            </a:pPr>
            <a:r>
              <a:rPr lang="it" sz="2400">
                <a:solidFill>
                  <a:schemeClr val="dk1"/>
                </a:solidFill>
                <a:latin typeface="Calibri"/>
                <a:ea typeface="Calibri"/>
                <a:cs typeface="Calibri"/>
                <a:sym typeface="Calibri"/>
              </a:rPr>
              <a:t>Indicare il livello di conoscenza secondo il Quadro comune di Riferimento</a:t>
            </a:r>
          </a:p>
        </p:txBody>
      </p:sp>
      <p:pic>
        <p:nvPicPr>
          <p:cNvPr id="170" name="Shape 170"/>
          <p:cNvPicPr preferRelativeResize="0"/>
          <p:nvPr/>
        </p:nvPicPr>
        <p:blipFill>
          <a:blip r:embed="rId3">
            <a:alphaModFix/>
          </a:blip>
          <a:stretch>
            <a:fillRect/>
          </a:stretch>
        </p:blipFill>
        <p:spPr>
          <a:xfrm>
            <a:off x="3404050" y="520249"/>
            <a:ext cx="5076125" cy="1880049"/>
          </a:xfrm>
          <a:prstGeom prst="rect">
            <a:avLst/>
          </a:prstGeom>
          <a:noFill/>
          <a:ln cap="flat" cmpd="sng" w="9525">
            <a:solidFill>
              <a:schemeClr val="dk2"/>
            </a:solidFill>
            <a:prstDash val="solid"/>
            <a:round/>
            <a:headEnd len="med" w="med" type="none"/>
            <a:tailEnd len="med" w="med"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p:nvPr/>
        </p:nvSpPr>
        <p:spPr>
          <a:xfrm>
            <a:off x="4039550" y="254379"/>
            <a:ext cx="4238100" cy="1620300"/>
          </a:xfrm>
          <a:prstGeom prst="rect">
            <a:avLst/>
          </a:prstGeom>
          <a:solidFill>
            <a:schemeClr val="lt2"/>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it" sz="1800" u="none" cap="none" strike="noStrike">
                <a:solidFill>
                  <a:srgbClr val="000000"/>
                </a:solidFill>
                <a:latin typeface="Calibri"/>
                <a:ea typeface="Calibri"/>
                <a:cs typeface="Calibri"/>
                <a:sym typeface="Calibri"/>
              </a:rPr>
              <a:t>Inseri</a:t>
            </a:r>
            <a:r>
              <a:rPr lang="it" sz="1800">
                <a:latin typeface="Calibri"/>
                <a:ea typeface="Calibri"/>
                <a:cs typeface="Calibri"/>
                <a:sym typeface="Calibri"/>
              </a:rPr>
              <a:t>re</a:t>
            </a:r>
            <a:r>
              <a:rPr b="0" i="0" lang="it" sz="1800" u="none" cap="none" strike="noStrike">
                <a:solidFill>
                  <a:srgbClr val="000000"/>
                </a:solidFill>
                <a:latin typeface="Calibri"/>
                <a:ea typeface="Calibri"/>
                <a:cs typeface="Calibri"/>
                <a:sym typeface="Calibri"/>
              </a:rPr>
              <a:t> una foto recente, meglio se in primo piano.</a:t>
            </a:r>
          </a:p>
          <a:p>
            <a:pPr indent="0" lvl="0" marL="0" marR="0" rtl="0" algn="l">
              <a:lnSpc>
                <a:spcPct val="100000"/>
              </a:lnSpc>
              <a:spcBef>
                <a:spcPts val="0"/>
              </a:spcBef>
              <a:spcAft>
                <a:spcPts val="0"/>
              </a:spcAft>
              <a:buClr>
                <a:srgbClr val="000000"/>
              </a:buClr>
              <a:buSzPct val="25000"/>
              <a:buFont typeface="Calibri"/>
              <a:buNone/>
            </a:pPr>
            <a:r>
              <a:rPr b="0" i="0" lang="it" sz="1800" u="none" cap="none" strike="noStrike">
                <a:solidFill>
                  <a:srgbClr val="000000"/>
                </a:solidFill>
                <a:latin typeface="Calibri"/>
                <a:ea typeface="Calibri"/>
                <a:cs typeface="Calibri"/>
                <a:sym typeface="Calibri"/>
              </a:rPr>
              <a:t>La foto è la prima opportunità, per chi legge il tuo curriculum vitae, di entrare in contatto con </a:t>
            </a:r>
            <a:r>
              <a:rPr lang="it" sz="1800">
                <a:latin typeface="Calibri"/>
                <a:ea typeface="Calibri"/>
                <a:cs typeface="Calibri"/>
                <a:sym typeface="Calibri"/>
              </a:rPr>
              <a:t>il candidato</a:t>
            </a:r>
            <a:r>
              <a:rPr b="0" i="0" lang="it" sz="1800" u="none" cap="none" strike="noStrike">
                <a:solidFill>
                  <a:srgbClr val="000000"/>
                </a:solidFill>
                <a:latin typeface="Calibri"/>
                <a:ea typeface="Calibri"/>
                <a:cs typeface="Calibri"/>
                <a:sym typeface="Calibri"/>
              </a:rPr>
              <a:t>.</a:t>
            </a:r>
          </a:p>
        </p:txBody>
      </p:sp>
      <p:pic>
        <p:nvPicPr>
          <p:cNvPr id="112" name="Shape 112"/>
          <p:cNvPicPr preferRelativeResize="0"/>
          <p:nvPr/>
        </p:nvPicPr>
        <p:blipFill rotWithShape="1">
          <a:blip r:embed="rId3">
            <a:alphaModFix/>
          </a:blip>
          <a:srcRect b="0" l="0" r="0" t="0"/>
          <a:stretch/>
        </p:blipFill>
        <p:spPr>
          <a:xfrm>
            <a:off x="0" y="0"/>
            <a:ext cx="3657076" cy="5143499"/>
          </a:xfrm>
          <a:prstGeom prst="rect">
            <a:avLst/>
          </a:prstGeom>
          <a:noFill/>
          <a:ln>
            <a:noFill/>
          </a:ln>
        </p:spPr>
      </p:pic>
      <p:cxnSp>
        <p:nvCxnSpPr>
          <p:cNvPr id="113" name="Shape 113"/>
          <p:cNvCxnSpPr/>
          <p:nvPr/>
        </p:nvCxnSpPr>
        <p:spPr>
          <a:xfrm flipH="1">
            <a:off x="3525519" y="2571750"/>
            <a:ext cx="1389299" cy="1082095"/>
          </a:xfrm>
          <a:prstGeom prst="straightConnector1">
            <a:avLst/>
          </a:prstGeom>
          <a:noFill/>
          <a:ln cap="flat" cmpd="sng" w="19050">
            <a:solidFill>
              <a:srgbClr val="9FC5E8"/>
            </a:solidFill>
            <a:prstDash val="solid"/>
            <a:round/>
            <a:headEnd len="med" w="med" type="none"/>
            <a:tailEnd len="lg" w="lg" type="stealth"/>
          </a:ln>
        </p:spPr>
      </p:cxnSp>
      <p:cxnSp>
        <p:nvCxnSpPr>
          <p:cNvPr id="114" name="Shape 114"/>
          <p:cNvCxnSpPr/>
          <p:nvPr/>
        </p:nvCxnSpPr>
        <p:spPr>
          <a:xfrm flipH="1">
            <a:off x="3129280" y="401264"/>
            <a:ext cx="989981" cy="563934"/>
          </a:xfrm>
          <a:prstGeom prst="straightConnector1">
            <a:avLst/>
          </a:prstGeom>
          <a:noFill/>
          <a:ln cap="flat" cmpd="sng" w="19050">
            <a:solidFill>
              <a:srgbClr val="9FC5E8"/>
            </a:solidFill>
            <a:prstDash val="solid"/>
            <a:round/>
            <a:headEnd len="med" w="med" type="none"/>
            <a:tailEnd len="lg" w="lg" type="stealth"/>
          </a:ln>
        </p:spPr>
      </p:cxnSp>
      <p:sp>
        <p:nvSpPr>
          <p:cNvPr id="115" name="Shape 115"/>
          <p:cNvSpPr/>
          <p:nvPr/>
        </p:nvSpPr>
        <p:spPr>
          <a:xfrm>
            <a:off x="4417091" y="2149419"/>
            <a:ext cx="4238100" cy="844659"/>
          </a:xfrm>
          <a:prstGeom prst="rect">
            <a:avLst/>
          </a:prstGeom>
          <a:solidFill>
            <a:schemeClr val="lt2"/>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lang="it" sz="1800">
                <a:latin typeface="Calibri"/>
                <a:ea typeface="Calibri"/>
                <a:cs typeface="Calibri"/>
                <a:sym typeface="Calibri"/>
              </a:rPr>
              <a:t>In</a:t>
            </a:r>
            <a:r>
              <a:rPr b="0" i="0" lang="it" sz="1800" u="none" cap="none" strike="noStrike">
                <a:solidFill>
                  <a:srgbClr val="000000"/>
                </a:solidFill>
                <a:latin typeface="Calibri"/>
                <a:ea typeface="Calibri"/>
                <a:cs typeface="Calibri"/>
                <a:sym typeface="Calibri"/>
              </a:rPr>
              <a:t>seri</a:t>
            </a:r>
            <a:r>
              <a:rPr lang="it" sz="1800">
                <a:latin typeface="Calibri"/>
                <a:ea typeface="Calibri"/>
                <a:cs typeface="Calibri"/>
                <a:sym typeface="Calibri"/>
              </a:rPr>
              <a:t>re</a:t>
            </a:r>
            <a:r>
              <a:rPr b="0" i="0" lang="it" sz="1800" u="none" cap="none" strike="noStrike">
                <a:solidFill>
                  <a:srgbClr val="000000"/>
                </a:solidFill>
                <a:latin typeface="Calibri"/>
                <a:ea typeface="Calibri"/>
                <a:cs typeface="Calibri"/>
                <a:sym typeface="Calibri"/>
              </a:rPr>
              <a:t> il nome e cognome. </a:t>
            </a:r>
          </a:p>
          <a:p>
            <a:pPr indent="0" lvl="0" marL="0" marR="0" rtl="0" algn="l">
              <a:lnSpc>
                <a:spcPct val="100000"/>
              </a:lnSpc>
              <a:spcBef>
                <a:spcPts val="0"/>
              </a:spcBef>
              <a:spcAft>
                <a:spcPts val="0"/>
              </a:spcAft>
              <a:buClr>
                <a:srgbClr val="000000"/>
              </a:buClr>
              <a:buSzPct val="25000"/>
              <a:buFont typeface="Calibri"/>
              <a:buNone/>
            </a:pPr>
            <a:r>
              <a:rPr b="0" i="0" lang="it" sz="1800" u="none" cap="none" strike="noStrike">
                <a:solidFill>
                  <a:srgbClr val="000000"/>
                </a:solidFill>
                <a:latin typeface="Calibri"/>
                <a:ea typeface="Calibri"/>
                <a:cs typeface="Calibri"/>
                <a:sym typeface="Calibri"/>
              </a:rPr>
              <a:t>L’indicazione della professione è facoltativa.</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nvSpPr>
        <p:spPr>
          <a:xfrm>
            <a:off x="4606750" y="210000"/>
            <a:ext cx="3931200" cy="1899900"/>
          </a:xfrm>
          <a:prstGeom prst="rect">
            <a:avLst/>
          </a:prstGeom>
          <a:solidFill>
            <a:srgbClr val="E7E6E6"/>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lang="it" sz="1800">
                <a:solidFill>
                  <a:schemeClr val="dk1"/>
                </a:solidFill>
                <a:latin typeface="Calibri"/>
                <a:ea typeface="Calibri"/>
                <a:cs typeface="Calibri"/>
                <a:sym typeface="Calibri"/>
              </a:rPr>
              <a:t>Inserire </a:t>
            </a:r>
            <a:r>
              <a:rPr b="0" i="0" lang="it" sz="1800" u="none" cap="none" strike="noStrike">
                <a:solidFill>
                  <a:schemeClr val="dk1"/>
                </a:solidFill>
                <a:latin typeface="Calibri"/>
                <a:ea typeface="Calibri"/>
                <a:cs typeface="Calibri"/>
                <a:sym typeface="Calibri"/>
              </a:rPr>
              <a:t>con precisione tutte le informazioni utili per </a:t>
            </a:r>
            <a:r>
              <a:rPr lang="it" sz="1800">
                <a:solidFill>
                  <a:schemeClr val="dk1"/>
                </a:solidFill>
                <a:latin typeface="Calibri"/>
                <a:ea typeface="Calibri"/>
                <a:cs typeface="Calibri"/>
                <a:sym typeface="Calibri"/>
              </a:rPr>
              <a:t>essere contattati.</a:t>
            </a:r>
          </a:p>
          <a:p>
            <a:pPr indent="0" lvl="0" marL="0" marR="0" rtl="0" algn="l">
              <a:lnSpc>
                <a:spcPct val="100000"/>
              </a:lnSpc>
              <a:spcBef>
                <a:spcPts val="0"/>
              </a:spcBef>
              <a:spcAft>
                <a:spcPts val="0"/>
              </a:spcAft>
              <a:buClr>
                <a:schemeClr val="dk1"/>
              </a:buClr>
              <a:buSzPct val="25000"/>
              <a:buFont typeface="Calibri"/>
              <a:buNone/>
            </a:pPr>
            <a:r>
              <a:rPr lang="it" sz="1800">
                <a:solidFill>
                  <a:schemeClr val="dk1"/>
                </a:solidFill>
                <a:latin typeface="Calibri"/>
                <a:ea typeface="Calibri"/>
                <a:cs typeface="Calibri"/>
                <a:sym typeface="Calibri"/>
              </a:rPr>
              <a:t>ATTENZIONE:</a:t>
            </a:r>
          </a:p>
          <a:p>
            <a:pPr indent="0" lvl="0" marL="0" marR="0" rtl="0" algn="l">
              <a:lnSpc>
                <a:spcPct val="100000"/>
              </a:lnSpc>
              <a:spcBef>
                <a:spcPts val="0"/>
              </a:spcBef>
              <a:spcAft>
                <a:spcPts val="0"/>
              </a:spcAft>
              <a:buClr>
                <a:schemeClr val="dk1"/>
              </a:buClr>
              <a:buSzPct val="25000"/>
              <a:buFont typeface="Calibri"/>
              <a:buNone/>
            </a:pPr>
            <a:r>
              <a:rPr b="0" i="0" lang="it" sz="1800" u="none" cap="none" strike="noStrike">
                <a:solidFill>
                  <a:schemeClr val="dk1"/>
                </a:solidFill>
                <a:latin typeface="Calibri"/>
                <a:ea typeface="Calibri"/>
                <a:cs typeface="Calibri"/>
                <a:sym typeface="Calibri"/>
              </a:rPr>
              <a:t>i numeri di telefono </a:t>
            </a:r>
            <a:r>
              <a:rPr lang="it" sz="1800">
                <a:solidFill>
                  <a:schemeClr val="dk1"/>
                </a:solidFill>
                <a:latin typeface="Calibri"/>
                <a:ea typeface="Calibri"/>
                <a:cs typeface="Calibri"/>
                <a:sym typeface="Calibri"/>
              </a:rPr>
              <a:t>devono essere</a:t>
            </a:r>
            <a:r>
              <a:rPr b="0" i="0" lang="it" sz="1800" u="none" cap="none" strike="noStrike">
                <a:solidFill>
                  <a:schemeClr val="dk1"/>
                </a:solidFill>
                <a:latin typeface="Calibri"/>
                <a:ea typeface="Calibri"/>
                <a:cs typeface="Calibri"/>
                <a:sym typeface="Calibri"/>
              </a:rPr>
              <a:t> corretti </a:t>
            </a:r>
            <a:r>
              <a:rPr lang="it" sz="1800">
                <a:solidFill>
                  <a:schemeClr val="dk1"/>
                </a:solidFill>
                <a:latin typeface="Calibri"/>
                <a:ea typeface="Calibri"/>
                <a:cs typeface="Calibri"/>
                <a:sym typeface="Calibri"/>
              </a:rPr>
              <a:t>e</a:t>
            </a:r>
            <a:r>
              <a:rPr b="0" i="0" lang="it" sz="1800" u="none" cap="none" strike="noStrike">
                <a:solidFill>
                  <a:schemeClr val="dk1"/>
                </a:solidFill>
                <a:latin typeface="Calibri"/>
                <a:ea typeface="Calibri"/>
                <a:cs typeface="Calibri"/>
                <a:sym typeface="Calibri"/>
              </a:rPr>
              <a:t> l’indirizzo di posta aggiornato.</a:t>
            </a:r>
            <a:r>
              <a:rPr b="0" i="0" lang="it" sz="1600" u="none" cap="none" strike="noStrike">
                <a:solidFill>
                  <a:schemeClr val="dk1"/>
                </a:solidFill>
                <a:latin typeface="Calibri"/>
                <a:ea typeface="Calibri"/>
                <a:cs typeface="Calibri"/>
                <a:sym typeface="Calibri"/>
              </a:rPr>
              <a:t> </a:t>
            </a:r>
            <a:r>
              <a:rPr b="0" i="0" lang="it" sz="1600" u="none" cap="none" strike="noStrike">
                <a:solidFill>
                  <a:srgbClr val="000000"/>
                </a:solidFill>
                <a:latin typeface="Calibri"/>
                <a:ea typeface="Calibri"/>
                <a:cs typeface="Calibri"/>
                <a:sym typeface="Calibri"/>
              </a:rPr>
              <a:t> </a:t>
            </a:r>
          </a:p>
        </p:txBody>
      </p:sp>
      <p:sp>
        <p:nvSpPr>
          <p:cNvPr id="121" name="Shape 121"/>
          <p:cNvSpPr txBox="1"/>
          <p:nvPr/>
        </p:nvSpPr>
        <p:spPr>
          <a:xfrm>
            <a:off x="4284525" y="3050649"/>
            <a:ext cx="4657200" cy="1145400"/>
          </a:xfrm>
          <a:prstGeom prst="rect">
            <a:avLst/>
          </a:prstGeom>
          <a:solidFill>
            <a:srgbClr val="E7E6E6"/>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Calibri"/>
              <a:buNone/>
            </a:pPr>
            <a:r>
              <a:rPr lang="it" sz="1800">
                <a:latin typeface="Calibri"/>
                <a:ea typeface="Calibri"/>
                <a:cs typeface="Calibri"/>
                <a:sym typeface="Calibri"/>
              </a:rPr>
              <a:t>Si possono</a:t>
            </a:r>
            <a:r>
              <a:rPr b="0" i="0" lang="it" sz="1800" u="none" cap="none" strike="noStrike">
                <a:solidFill>
                  <a:srgbClr val="000000"/>
                </a:solidFill>
                <a:latin typeface="Calibri"/>
                <a:ea typeface="Calibri"/>
                <a:cs typeface="Calibri"/>
                <a:sym typeface="Calibri"/>
              </a:rPr>
              <a:t> inserire i profili social. </a:t>
            </a:r>
          </a:p>
          <a:p>
            <a:pPr indent="0" lvl="0" marL="0" marR="0" rtl="0" algn="l">
              <a:lnSpc>
                <a:spcPct val="100000"/>
              </a:lnSpc>
              <a:spcBef>
                <a:spcPts val="0"/>
              </a:spcBef>
              <a:spcAft>
                <a:spcPts val="0"/>
              </a:spcAft>
              <a:buClr>
                <a:srgbClr val="000000"/>
              </a:buClr>
              <a:buSzPct val="25000"/>
              <a:buFont typeface="Calibri"/>
              <a:buNone/>
            </a:pPr>
            <a:r>
              <a:rPr b="0" i="0" lang="it" sz="1800" u="none" cap="none" strike="noStrike">
                <a:solidFill>
                  <a:srgbClr val="000000"/>
                </a:solidFill>
                <a:latin typeface="Calibri"/>
                <a:ea typeface="Calibri"/>
                <a:cs typeface="Calibri"/>
                <a:sym typeface="Calibri"/>
              </a:rPr>
              <a:t>Sono molto utili per raccontare in modo spontaneo chi </a:t>
            </a:r>
            <a:r>
              <a:rPr lang="it" sz="1800">
                <a:latin typeface="Calibri"/>
                <a:ea typeface="Calibri"/>
                <a:cs typeface="Calibri"/>
                <a:sym typeface="Calibri"/>
              </a:rPr>
              <a:t>si è</a:t>
            </a:r>
            <a:r>
              <a:rPr b="0" i="0" lang="it" sz="1800" u="none" cap="none" strike="noStrike">
                <a:solidFill>
                  <a:srgbClr val="000000"/>
                </a:solidFill>
                <a:latin typeface="Calibri"/>
                <a:ea typeface="Calibri"/>
                <a:cs typeface="Calibri"/>
                <a:sym typeface="Calibri"/>
              </a:rPr>
              <a:t> e cosa </a:t>
            </a:r>
            <a:r>
              <a:rPr lang="it" sz="1800">
                <a:latin typeface="Calibri"/>
                <a:ea typeface="Calibri"/>
                <a:cs typeface="Calibri"/>
                <a:sym typeface="Calibri"/>
              </a:rPr>
              <a:t>si può</a:t>
            </a:r>
            <a:r>
              <a:rPr b="0" i="0" lang="it" sz="1800" u="none" cap="none" strike="noStrike">
                <a:solidFill>
                  <a:srgbClr val="000000"/>
                </a:solidFill>
                <a:latin typeface="Calibri"/>
                <a:ea typeface="Calibri"/>
                <a:cs typeface="Calibri"/>
                <a:sym typeface="Calibri"/>
              </a:rPr>
              <a:t> fare.</a:t>
            </a:r>
            <a:r>
              <a:rPr b="0" i="0" lang="it" sz="2400" u="none" cap="none" strike="noStrike">
                <a:solidFill>
                  <a:srgbClr val="000000"/>
                </a:solidFill>
                <a:latin typeface="Calibri"/>
                <a:ea typeface="Calibri"/>
                <a:cs typeface="Calibri"/>
                <a:sym typeface="Calibri"/>
              </a:rPr>
              <a:t> </a:t>
            </a:r>
          </a:p>
        </p:txBody>
      </p:sp>
      <p:pic>
        <p:nvPicPr>
          <p:cNvPr id="122" name="Shape 122"/>
          <p:cNvPicPr preferRelativeResize="0"/>
          <p:nvPr/>
        </p:nvPicPr>
        <p:blipFill rotWithShape="1">
          <a:blip r:embed="rId3">
            <a:alphaModFix/>
          </a:blip>
          <a:srcRect b="0" l="0" r="0" t="0"/>
          <a:stretch/>
        </p:blipFill>
        <p:spPr>
          <a:xfrm>
            <a:off x="-21116" y="1044550"/>
            <a:ext cx="3924299" cy="3060700"/>
          </a:xfrm>
          <a:prstGeom prst="rect">
            <a:avLst/>
          </a:prstGeom>
          <a:noFill/>
          <a:ln>
            <a:noFill/>
          </a:ln>
        </p:spPr>
      </p:pic>
      <p:cxnSp>
        <p:nvCxnSpPr>
          <p:cNvPr id="123" name="Shape 123"/>
          <p:cNvCxnSpPr>
            <a:stCxn id="120" idx="1"/>
          </p:cNvCxnSpPr>
          <p:nvPr/>
        </p:nvCxnSpPr>
        <p:spPr>
          <a:xfrm flipH="1">
            <a:off x="3404350" y="1159950"/>
            <a:ext cx="1202400" cy="1260600"/>
          </a:xfrm>
          <a:prstGeom prst="straightConnector1">
            <a:avLst/>
          </a:prstGeom>
          <a:noFill/>
          <a:ln cap="flat" cmpd="sng" w="19050">
            <a:solidFill>
              <a:srgbClr val="9FC5E8"/>
            </a:solidFill>
            <a:prstDash val="solid"/>
            <a:round/>
            <a:headEnd len="med" w="med" type="none"/>
            <a:tailEnd len="lg" w="lg" type="stealth"/>
          </a:ln>
        </p:spPr>
      </p:cxnSp>
      <p:cxnSp>
        <p:nvCxnSpPr>
          <p:cNvPr id="124" name="Shape 124"/>
          <p:cNvCxnSpPr/>
          <p:nvPr/>
        </p:nvCxnSpPr>
        <p:spPr>
          <a:xfrm rot="10800000">
            <a:off x="2542233" y="3657599"/>
            <a:ext cx="1742291" cy="320022"/>
          </a:xfrm>
          <a:prstGeom prst="straightConnector1">
            <a:avLst/>
          </a:prstGeom>
          <a:noFill/>
          <a:ln cap="flat" cmpd="sng" w="19050">
            <a:solidFill>
              <a:srgbClr val="9FC5E8"/>
            </a:solidFill>
            <a:prstDash val="solid"/>
            <a:round/>
            <a:headEnd len="med" w="med" type="none"/>
            <a:tailEnd len="lg" w="lg" type="stealth"/>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pic>
        <p:nvPicPr>
          <p:cNvPr id="129" name="Shape 129"/>
          <p:cNvPicPr preferRelativeResize="0"/>
          <p:nvPr/>
        </p:nvPicPr>
        <p:blipFill rotWithShape="1">
          <a:blip r:embed="rId3">
            <a:alphaModFix/>
          </a:blip>
          <a:srcRect b="0" l="0" r="0" t="0"/>
          <a:stretch/>
        </p:blipFill>
        <p:spPr>
          <a:xfrm>
            <a:off x="0" y="376646"/>
            <a:ext cx="4737100" cy="2540000"/>
          </a:xfrm>
          <a:prstGeom prst="rect">
            <a:avLst/>
          </a:prstGeom>
          <a:noFill/>
          <a:ln cap="flat" cmpd="sng" w="9525">
            <a:solidFill>
              <a:srgbClr val="000000"/>
            </a:solidFill>
            <a:prstDash val="solid"/>
            <a:round/>
            <a:headEnd len="med" w="med" type="none"/>
            <a:tailEnd len="med" w="med" type="none"/>
          </a:ln>
        </p:spPr>
      </p:pic>
      <p:cxnSp>
        <p:nvCxnSpPr>
          <p:cNvPr id="130" name="Shape 130"/>
          <p:cNvCxnSpPr/>
          <p:nvPr/>
        </p:nvCxnSpPr>
        <p:spPr>
          <a:xfrm rot="10800000">
            <a:off x="4040410" y="2113223"/>
            <a:ext cx="1749000" cy="1139999"/>
          </a:xfrm>
          <a:prstGeom prst="straightConnector1">
            <a:avLst/>
          </a:prstGeom>
          <a:noFill/>
          <a:ln cap="flat" cmpd="sng" w="19050">
            <a:solidFill>
              <a:srgbClr val="9FC5E8"/>
            </a:solidFill>
            <a:prstDash val="solid"/>
            <a:round/>
            <a:headEnd len="med" w="med" type="none"/>
            <a:tailEnd len="lg" w="lg" type="stealth"/>
          </a:ln>
        </p:spPr>
      </p:cxnSp>
      <p:sp>
        <p:nvSpPr>
          <p:cNvPr id="131" name="Shape 131"/>
          <p:cNvSpPr txBox="1"/>
          <p:nvPr/>
        </p:nvSpPr>
        <p:spPr>
          <a:xfrm>
            <a:off x="1095850" y="3081325"/>
            <a:ext cx="7270500" cy="1717800"/>
          </a:xfrm>
          <a:prstGeom prst="rect">
            <a:avLst/>
          </a:prstGeom>
          <a:solidFill>
            <a:srgbClr val="E7E6E6"/>
          </a:solid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Calibri"/>
              <a:buNone/>
            </a:pPr>
            <a:r>
              <a:rPr b="0" i="0" lang="it" sz="1800" u="none" cap="none" strike="noStrike">
                <a:solidFill>
                  <a:schemeClr val="dk1"/>
                </a:solidFill>
                <a:latin typeface="Calibri"/>
                <a:ea typeface="Calibri"/>
                <a:cs typeface="Calibri"/>
                <a:sym typeface="Calibri"/>
              </a:rPr>
              <a:t>Questa è una parte più narrativa, dove </a:t>
            </a:r>
            <a:r>
              <a:rPr lang="it" sz="1800">
                <a:solidFill>
                  <a:schemeClr val="dk1"/>
                </a:solidFill>
                <a:latin typeface="Calibri"/>
                <a:ea typeface="Calibri"/>
                <a:cs typeface="Calibri"/>
                <a:sym typeface="Calibri"/>
              </a:rPr>
              <a:t>si può</a:t>
            </a:r>
            <a:r>
              <a:rPr b="0" i="0" lang="it" sz="1800" u="none" cap="none" strike="noStrike">
                <a:solidFill>
                  <a:schemeClr val="dk1"/>
                </a:solidFill>
                <a:latin typeface="Calibri"/>
                <a:ea typeface="Calibri"/>
                <a:cs typeface="Calibri"/>
                <a:sym typeface="Calibri"/>
              </a:rPr>
              <a:t> parlare</a:t>
            </a:r>
            <a:r>
              <a:rPr lang="it" sz="1800">
                <a:solidFill>
                  <a:schemeClr val="dk1"/>
                </a:solidFill>
                <a:latin typeface="Calibri"/>
                <a:ea typeface="Calibri"/>
                <a:cs typeface="Calibri"/>
                <a:sym typeface="Calibri"/>
              </a:rPr>
              <a:t> di sé e presentarsi</a:t>
            </a:r>
            <a:r>
              <a:rPr b="0" i="0" lang="it" sz="1800" u="none" cap="none" strike="noStrike">
                <a:solidFill>
                  <a:schemeClr val="dk1"/>
                </a:solidFill>
                <a:latin typeface="Calibri"/>
                <a:ea typeface="Calibri"/>
                <a:cs typeface="Calibri"/>
                <a:sym typeface="Calibri"/>
              </a:rPr>
              <a:t>. Inseri</a:t>
            </a:r>
            <a:r>
              <a:rPr lang="it" sz="1800">
                <a:solidFill>
                  <a:schemeClr val="dk1"/>
                </a:solidFill>
                <a:latin typeface="Calibri"/>
                <a:ea typeface="Calibri"/>
                <a:cs typeface="Calibri"/>
                <a:sym typeface="Calibri"/>
              </a:rPr>
              <a:t>re </a:t>
            </a:r>
            <a:r>
              <a:rPr b="0" i="0" lang="it" sz="1800" u="none" cap="none" strike="noStrike">
                <a:solidFill>
                  <a:schemeClr val="dk1"/>
                </a:solidFill>
                <a:latin typeface="Calibri"/>
                <a:ea typeface="Calibri"/>
                <a:cs typeface="Calibri"/>
                <a:sym typeface="Calibri"/>
              </a:rPr>
              <a:t>una presentazione semplice, breve, sincera: </a:t>
            </a:r>
          </a:p>
          <a:p>
            <a:pPr indent="-342900" lvl="0" marL="457200" marR="0" rtl="0" algn="l">
              <a:lnSpc>
                <a:spcPct val="90000"/>
              </a:lnSpc>
              <a:spcBef>
                <a:spcPts val="0"/>
              </a:spcBef>
              <a:spcAft>
                <a:spcPts val="0"/>
              </a:spcAft>
              <a:buClr>
                <a:schemeClr val="dk1"/>
              </a:buClr>
              <a:buSzPct val="100000"/>
              <a:buFont typeface="Calibri"/>
              <a:buChar char="●"/>
            </a:pPr>
            <a:r>
              <a:rPr lang="it" sz="1800">
                <a:solidFill>
                  <a:schemeClr val="dk1"/>
                </a:solidFill>
                <a:latin typeface="Calibri"/>
                <a:ea typeface="Calibri"/>
                <a:cs typeface="Calibri"/>
                <a:sym typeface="Calibri"/>
              </a:rPr>
              <a:t>c</a:t>
            </a:r>
            <a:r>
              <a:rPr b="0" i="0" lang="it" sz="1800" u="none" cap="none" strike="noStrike">
                <a:solidFill>
                  <a:schemeClr val="dk1"/>
                </a:solidFill>
                <a:latin typeface="Calibri"/>
                <a:ea typeface="Calibri"/>
                <a:cs typeface="Calibri"/>
                <a:sym typeface="Calibri"/>
              </a:rPr>
              <a:t>hi sei</a:t>
            </a:r>
            <a:r>
              <a:rPr lang="it" sz="1800">
                <a:solidFill>
                  <a:schemeClr val="dk1"/>
                </a:solidFill>
                <a:latin typeface="Calibri"/>
                <a:ea typeface="Calibri"/>
                <a:cs typeface="Calibri"/>
                <a:sym typeface="Calibri"/>
              </a:rPr>
              <a:t>?</a:t>
            </a:r>
          </a:p>
          <a:p>
            <a:pPr indent="-342900" lvl="0" marL="457200" marR="0" rtl="0" algn="l">
              <a:lnSpc>
                <a:spcPct val="90000"/>
              </a:lnSpc>
              <a:spcBef>
                <a:spcPts val="0"/>
              </a:spcBef>
              <a:spcAft>
                <a:spcPts val="0"/>
              </a:spcAft>
              <a:buClr>
                <a:schemeClr val="dk1"/>
              </a:buClr>
              <a:buSzPct val="100000"/>
              <a:buFont typeface="Calibri"/>
              <a:buChar char="●"/>
            </a:pPr>
            <a:r>
              <a:rPr b="0" i="0" lang="it" sz="1800" u="none" cap="none" strike="noStrike">
                <a:solidFill>
                  <a:schemeClr val="dk1"/>
                </a:solidFill>
                <a:latin typeface="Calibri"/>
                <a:ea typeface="Calibri"/>
                <a:cs typeface="Calibri"/>
                <a:sym typeface="Calibri"/>
              </a:rPr>
              <a:t>cosa fai</a:t>
            </a:r>
            <a:r>
              <a:rPr lang="it" sz="1800">
                <a:solidFill>
                  <a:schemeClr val="dk1"/>
                </a:solidFill>
                <a:latin typeface="Calibri"/>
                <a:ea typeface="Calibri"/>
                <a:cs typeface="Calibri"/>
                <a:sym typeface="Calibri"/>
              </a:rPr>
              <a:t>?</a:t>
            </a:r>
            <a:r>
              <a:rPr b="0" i="0" lang="it" sz="1800" u="none" cap="none" strike="noStrike">
                <a:solidFill>
                  <a:schemeClr val="dk1"/>
                </a:solidFill>
                <a:latin typeface="Calibri"/>
                <a:ea typeface="Calibri"/>
                <a:cs typeface="Calibri"/>
                <a:sym typeface="Calibri"/>
              </a:rPr>
              <a:t> </a:t>
            </a:r>
          </a:p>
          <a:p>
            <a:pPr indent="-342900" lvl="0" marL="457200" marR="0" rtl="0" algn="l">
              <a:lnSpc>
                <a:spcPct val="90000"/>
              </a:lnSpc>
              <a:spcBef>
                <a:spcPts val="0"/>
              </a:spcBef>
              <a:spcAft>
                <a:spcPts val="0"/>
              </a:spcAft>
              <a:buClr>
                <a:schemeClr val="dk1"/>
              </a:buClr>
              <a:buSzPct val="100000"/>
              <a:buFont typeface="Calibri"/>
              <a:buChar char="●"/>
            </a:pPr>
            <a:r>
              <a:rPr lang="it" sz="1800">
                <a:solidFill>
                  <a:schemeClr val="dk1"/>
                </a:solidFill>
                <a:latin typeface="Calibri"/>
                <a:ea typeface="Calibri"/>
                <a:cs typeface="Calibri"/>
                <a:sym typeface="Calibri"/>
              </a:rPr>
              <a:t>c</a:t>
            </a:r>
            <a:r>
              <a:rPr b="0" i="0" lang="it" sz="1800" u="none" cap="none" strike="noStrike">
                <a:solidFill>
                  <a:schemeClr val="dk1"/>
                </a:solidFill>
                <a:latin typeface="Calibri"/>
                <a:ea typeface="Calibri"/>
                <a:cs typeface="Calibri"/>
                <a:sym typeface="Calibri"/>
              </a:rPr>
              <a:t>he cosa stai cercando e che cosa offri,?</a:t>
            </a:r>
          </a:p>
          <a:p>
            <a:pPr indent="-342900" lvl="0" marL="457200" marR="0" rtl="0" algn="l">
              <a:lnSpc>
                <a:spcPct val="90000"/>
              </a:lnSpc>
              <a:spcBef>
                <a:spcPts val="0"/>
              </a:spcBef>
              <a:spcAft>
                <a:spcPts val="0"/>
              </a:spcAft>
              <a:buClr>
                <a:schemeClr val="dk1"/>
              </a:buClr>
              <a:buSzPct val="100000"/>
              <a:buFont typeface="Calibri"/>
              <a:buChar char="●"/>
            </a:pPr>
            <a:r>
              <a:rPr b="0" i="0" lang="it" sz="1800" u="none" cap="none" strike="noStrike">
                <a:solidFill>
                  <a:schemeClr val="dk1"/>
                </a:solidFill>
                <a:latin typeface="Calibri"/>
                <a:ea typeface="Calibri"/>
                <a:cs typeface="Calibri"/>
                <a:sym typeface="Calibri"/>
              </a:rPr>
              <a:t>spiega che cosa ti spinge a contattare l’azienda o l’organizzazione che si occupa di selezione.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nvSpPr>
        <p:spPr>
          <a:xfrm>
            <a:off x="-3544710" y="-1749777"/>
            <a:ext cx="184730"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37" name="Shape 137"/>
          <p:cNvSpPr/>
          <p:nvPr/>
        </p:nvSpPr>
        <p:spPr>
          <a:xfrm>
            <a:off x="962749" y="901999"/>
            <a:ext cx="7557600" cy="3662100"/>
          </a:xfrm>
          <a:prstGeom prst="rect">
            <a:avLst/>
          </a:prstGeom>
          <a:solidFill>
            <a:srgbClr val="D9EAD3"/>
          </a:solidFill>
          <a:ln>
            <a:noFill/>
          </a:ln>
        </p:spPr>
        <p:txBody>
          <a:bodyPr anchorCtr="0" anchor="ctr" bIns="68575" lIns="68575" rIns="68575" tIns="68575">
            <a:noAutofit/>
          </a:bodyPr>
          <a:lstStyle/>
          <a:p>
            <a:pPr indent="0" lvl="0" marL="0" marR="0" rtl="0" algn="l">
              <a:lnSpc>
                <a:spcPct val="100000"/>
              </a:lnSpc>
              <a:spcBef>
                <a:spcPts val="0"/>
              </a:spcBef>
              <a:spcAft>
                <a:spcPts val="0"/>
              </a:spcAft>
              <a:buClr>
                <a:srgbClr val="000000"/>
              </a:buClr>
              <a:buSzPct val="25000"/>
              <a:buFont typeface="Arial"/>
              <a:buNone/>
            </a:pPr>
            <a:r>
              <a:rPr b="1" i="0" lang="it" sz="1100" u="none" cap="none" strike="noStrike">
                <a:solidFill>
                  <a:srgbClr val="000000"/>
                </a:solidFill>
                <a:latin typeface="Arial"/>
                <a:ea typeface="Arial"/>
                <a:cs typeface="Arial"/>
                <a:sym typeface="Arial"/>
              </a:rPr>
              <a:t>OCCUPAZIONE DESIDERATA</a:t>
            </a:r>
          </a:p>
          <a:p>
            <a:pPr indent="0" lvl="0" marL="0" marR="0" rtl="0" algn="l">
              <a:lnSpc>
                <a:spcPct val="100000"/>
              </a:lnSpc>
              <a:spcBef>
                <a:spcPts val="0"/>
              </a:spcBef>
              <a:spcAft>
                <a:spcPts val="0"/>
              </a:spcAft>
              <a:buClr>
                <a:srgbClr val="000000"/>
              </a:buClr>
              <a:buSzPct val="25000"/>
              <a:buFont typeface="Arial"/>
              <a:buNone/>
            </a:pPr>
            <a:r>
              <a:rPr b="0" i="0" lang="it" sz="1100" u="none" cap="none" strike="noStrike">
                <a:solidFill>
                  <a:srgbClr val="000000"/>
                </a:solidFill>
                <a:latin typeface="Arial"/>
                <a:ea typeface="Arial"/>
                <a:cs typeface="Arial"/>
                <a:sym typeface="Arial"/>
              </a:rPr>
              <a:t>Tirocinio presso…</a:t>
            </a:r>
          </a:p>
          <a:p>
            <a:pPr indent="0" lvl="0" marL="0" marR="0" rtl="0" algn="l">
              <a:lnSpc>
                <a:spcPct val="100000"/>
              </a:lnSpc>
              <a:spcBef>
                <a:spcPts val="0"/>
              </a:spcBef>
              <a:spcAft>
                <a:spcPts val="0"/>
              </a:spcAft>
              <a:buClr>
                <a:srgbClr val="000000"/>
              </a:buClr>
              <a:buFont typeface="Arial"/>
              <a:buNone/>
            </a:pPr>
            <a:r>
              <a:t/>
            </a:r>
            <a:endParaRPr sz="1100"/>
          </a:p>
          <a:p>
            <a:pPr indent="0" lvl="0" marL="0" marR="0" rtl="0" algn="l">
              <a:lnSpc>
                <a:spcPct val="100000"/>
              </a:lnSpc>
              <a:spcBef>
                <a:spcPts val="0"/>
              </a:spcBef>
              <a:spcAft>
                <a:spcPts val="0"/>
              </a:spcAft>
              <a:buClr>
                <a:srgbClr val="000000"/>
              </a:buClr>
              <a:buSzPct val="25000"/>
              <a:buFont typeface="Arial"/>
              <a:buNone/>
            </a:pPr>
            <a:r>
              <a:rPr b="1" i="0" lang="it" sz="1100" u="none" cap="none" strike="noStrike">
                <a:solidFill>
                  <a:srgbClr val="000000"/>
                </a:solidFill>
                <a:latin typeface="Arial"/>
                <a:ea typeface="Arial"/>
                <a:cs typeface="Arial"/>
                <a:sym typeface="Arial"/>
              </a:rPr>
              <a:t>TITOLO DI STUDIO</a:t>
            </a:r>
          </a:p>
          <a:p>
            <a:pPr indent="0" lvl="0" marL="0" marR="0" rtl="0" algn="l">
              <a:lnSpc>
                <a:spcPct val="100000"/>
              </a:lnSpc>
              <a:spcBef>
                <a:spcPts val="0"/>
              </a:spcBef>
              <a:spcAft>
                <a:spcPts val="0"/>
              </a:spcAft>
              <a:buClr>
                <a:srgbClr val="000000"/>
              </a:buClr>
              <a:buSzPct val="25000"/>
              <a:buFont typeface="Arial"/>
              <a:buNone/>
            </a:pPr>
            <a:r>
              <a:rPr b="0" i="0" lang="it" sz="1100" u="none" cap="none" strike="noStrike">
                <a:solidFill>
                  <a:srgbClr val="000000"/>
                </a:solidFill>
                <a:latin typeface="Arial"/>
                <a:ea typeface="Arial"/>
                <a:cs typeface="Arial"/>
                <a:sym typeface="Arial"/>
              </a:rPr>
              <a:t>Maturità scientifica</a:t>
            </a:r>
          </a:p>
          <a:p>
            <a:pPr indent="0" lvl="0" marL="0" marR="0" rtl="0" algn="l">
              <a:lnSpc>
                <a:spcPct val="100000"/>
              </a:lnSpc>
              <a:spcBef>
                <a:spcPts val="0"/>
              </a:spcBef>
              <a:spcAft>
                <a:spcPts val="0"/>
              </a:spcAft>
              <a:buClr>
                <a:srgbClr val="000000"/>
              </a:buClr>
              <a:buFont typeface="Arial"/>
              <a:buNone/>
            </a:pPr>
            <a:r>
              <a:t/>
            </a:r>
            <a:endParaRPr sz="1100"/>
          </a:p>
          <a:p>
            <a:pPr indent="0" lvl="0" marL="0" marR="0" rtl="0" algn="l">
              <a:lnSpc>
                <a:spcPct val="100000"/>
              </a:lnSpc>
              <a:spcBef>
                <a:spcPts val="0"/>
              </a:spcBef>
              <a:spcAft>
                <a:spcPts val="0"/>
              </a:spcAft>
              <a:buClr>
                <a:srgbClr val="000000"/>
              </a:buClr>
              <a:buFont typeface="Arial"/>
              <a:buNone/>
            </a:pPr>
            <a:r>
              <a:t/>
            </a:r>
            <a:endParaRPr sz="1100"/>
          </a:p>
          <a:p>
            <a:pPr indent="0" lvl="0" marL="0" marR="0" rtl="0" algn="l">
              <a:lnSpc>
                <a:spcPct val="100000"/>
              </a:lnSpc>
              <a:spcBef>
                <a:spcPts val="0"/>
              </a:spcBef>
              <a:spcAft>
                <a:spcPts val="0"/>
              </a:spcAft>
              <a:buClr>
                <a:srgbClr val="000000"/>
              </a:buClr>
              <a:buFont typeface="Arial"/>
              <a:buNone/>
            </a:pPr>
            <a:r>
              <a:rPr b="1" i="0" lang="it" u="none" cap="none" strike="noStrike">
                <a:solidFill>
                  <a:srgbClr val="000000"/>
                </a:solidFill>
                <a:latin typeface="Arial"/>
                <a:ea typeface="Arial"/>
                <a:cs typeface="Arial"/>
                <a:sym typeface="Arial"/>
              </a:rPr>
              <a:t>DICHIARAZIONI PERSONALI</a:t>
            </a:r>
          </a:p>
          <a:p>
            <a:pPr indent="0" lvl="0" marL="0" marR="0" rtl="0" algn="l">
              <a:lnSpc>
                <a:spcPct val="100000"/>
              </a:lnSpc>
              <a:spcBef>
                <a:spcPts val="0"/>
              </a:spcBef>
              <a:spcAft>
                <a:spcPts val="0"/>
              </a:spcAft>
              <a:buClr>
                <a:srgbClr val="000000"/>
              </a:buClr>
              <a:buFont typeface="Arial"/>
              <a:buNone/>
            </a:pPr>
            <a:r>
              <a:rPr b="0" i="0" lang="it" u="none" cap="none" strike="noStrike">
                <a:solidFill>
                  <a:srgbClr val="000000"/>
                </a:solidFill>
                <a:latin typeface="Arial"/>
                <a:ea typeface="Arial"/>
                <a:cs typeface="Arial"/>
                <a:sym typeface="Arial"/>
              </a:rPr>
              <a:t>Sono una giovane neo diplomata. </a:t>
            </a:r>
            <a:br>
              <a:rPr b="0" i="0" lang="it" u="none" cap="none" strike="noStrike">
                <a:solidFill>
                  <a:srgbClr val="000000"/>
                </a:solidFill>
                <a:latin typeface="Arial"/>
                <a:ea typeface="Arial"/>
                <a:cs typeface="Arial"/>
                <a:sym typeface="Arial"/>
              </a:rPr>
            </a:br>
            <a:r>
              <a:rPr b="0" i="0" lang="it" u="none" cap="none" strike="noStrike">
                <a:solidFill>
                  <a:srgbClr val="000000"/>
                </a:solidFill>
                <a:latin typeface="Arial"/>
                <a:ea typeface="Arial"/>
                <a:cs typeface="Arial"/>
                <a:sym typeface="Arial"/>
              </a:rPr>
              <a:t>Questo significa che ho studiato e posseggo un buon bagaglio di conoscenze teoriche. </a:t>
            </a:r>
          </a:p>
          <a:p>
            <a:pPr indent="0" lvl="0" marL="0" marR="0" rtl="0" algn="l">
              <a:lnSpc>
                <a:spcPct val="100000"/>
              </a:lnSpc>
              <a:spcBef>
                <a:spcPts val="0"/>
              </a:spcBef>
              <a:spcAft>
                <a:spcPts val="0"/>
              </a:spcAft>
              <a:buClr>
                <a:srgbClr val="000000"/>
              </a:buClr>
              <a:buFont typeface="Arial"/>
              <a:buNone/>
            </a:pPr>
            <a:r>
              <a:rPr b="0" i="0" lang="it" u="none" cap="none" strike="noStrike">
                <a:solidFill>
                  <a:srgbClr val="000000"/>
                </a:solidFill>
                <a:latin typeface="Arial"/>
                <a:ea typeface="Arial"/>
                <a:cs typeface="Arial"/>
                <a:sym typeface="Arial"/>
              </a:rPr>
              <a:t>La pratica invece è tutta da costruire ed è per questo che mi candido come vostra possibile tirocinante. </a:t>
            </a:r>
          </a:p>
          <a:p>
            <a:pPr indent="0" lvl="0" marL="0" marR="0" rtl="0" algn="l">
              <a:lnSpc>
                <a:spcPct val="100000"/>
              </a:lnSpc>
              <a:spcBef>
                <a:spcPts val="0"/>
              </a:spcBef>
              <a:spcAft>
                <a:spcPts val="0"/>
              </a:spcAft>
              <a:buClr>
                <a:srgbClr val="000000"/>
              </a:buClr>
              <a:buFont typeface="Arial"/>
              <a:buNone/>
            </a:pPr>
            <a:r>
              <a:rPr b="0" i="0" lang="it" u="none" cap="none" strike="noStrike">
                <a:solidFill>
                  <a:srgbClr val="000000"/>
                </a:solidFill>
                <a:latin typeface="Arial"/>
                <a:ea typeface="Arial"/>
                <a:cs typeface="Arial"/>
                <a:sym typeface="Arial"/>
              </a:rPr>
              <a:t>Quando ho iniziato a studiare non sapevo con certezza cosa avrei voluto fare, oggi sono sicura di dare il meglio in compiti che richiedono precisione e cura del dettaglio, i numeri sono degli amici e non ho problemi a studiare quello che non conosco, imparo in fretta e trovo stimolante poter risolvere problemi.</a:t>
            </a:r>
          </a:p>
          <a:p>
            <a:pPr indent="0" lvl="0" marL="0" marR="0" rtl="0" algn="l">
              <a:lnSpc>
                <a:spcPct val="100000"/>
              </a:lnSpc>
              <a:spcBef>
                <a:spcPts val="0"/>
              </a:spcBef>
              <a:spcAft>
                <a:spcPts val="0"/>
              </a:spcAft>
              <a:buClr>
                <a:srgbClr val="000000"/>
              </a:buClr>
              <a:buFont typeface="Arial"/>
              <a:buNone/>
            </a:pPr>
            <a:r>
              <a:rPr b="0" i="0" lang="it" u="none" cap="none" strike="noStrike">
                <a:solidFill>
                  <a:srgbClr val="000000"/>
                </a:solidFill>
                <a:latin typeface="Arial"/>
                <a:ea typeface="Arial"/>
                <a:cs typeface="Arial"/>
                <a:sym typeface="Arial"/>
              </a:rPr>
              <a:t>A detta degli altri posseggo anche buone competenze relazionali e collaborative: ho imparato a scuola e grazie all'attività sportiva il valore del gioco di squadra.</a:t>
            </a:r>
          </a:p>
        </p:txBody>
      </p:sp>
      <p:sp>
        <p:nvSpPr>
          <p:cNvPr id="138" name="Shape 138"/>
          <p:cNvSpPr txBox="1"/>
          <p:nvPr>
            <p:ph type="title"/>
          </p:nvPr>
        </p:nvSpPr>
        <p:spPr>
          <a:xfrm>
            <a:off x="311700" y="168725"/>
            <a:ext cx="8520600" cy="584100"/>
          </a:xfrm>
          <a:prstGeom prst="rect">
            <a:avLst/>
          </a:prstGeom>
        </p:spPr>
        <p:txBody>
          <a:bodyPr anchorCtr="0" anchor="t" bIns="91425" lIns="91425" rIns="91425" tIns="91425">
            <a:noAutofit/>
          </a:bodyPr>
          <a:lstStyle/>
          <a:p>
            <a:pPr lvl="0" rtl="0">
              <a:lnSpc>
                <a:spcPct val="90000"/>
              </a:lnSpc>
              <a:spcBef>
                <a:spcPts val="0"/>
              </a:spcBef>
              <a:buClr>
                <a:schemeClr val="dk1"/>
              </a:buClr>
              <a:buSzPct val="33333"/>
              <a:buFont typeface="Arial"/>
              <a:buNone/>
            </a:pPr>
            <a:r>
              <a:rPr lang="it" sz="3300">
                <a:latin typeface="Calibri"/>
                <a:ea typeface="Calibri"/>
                <a:cs typeface="Calibri"/>
                <a:sym typeface="Calibri"/>
              </a:rPr>
              <a:t>Un esempio</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nvSpPr>
        <p:spPr>
          <a:xfrm>
            <a:off x="74400" y="763756"/>
            <a:ext cx="4286399" cy="2284800"/>
          </a:xfrm>
          <a:prstGeom prst="rect">
            <a:avLst/>
          </a:prstGeom>
          <a:solidFill>
            <a:srgbClr val="E7E6E6"/>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Calibri"/>
              <a:buNone/>
            </a:pPr>
            <a:r>
              <a:rPr lang="it">
                <a:solidFill>
                  <a:schemeClr val="dk1"/>
                </a:solidFill>
                <a:latin typeface="Calibri"/>
                <a:ea typeface="Calibri"/>
                <a:cs typeface="Calibri"/>
                <a:sym typeface="Calibri"/>
              </a:rPr>
              <a:t>Illustrare le</a:t>
            </a:r>
            <a:r>
              <a:rPr b="0" i="0" lang="it" sz="1400" u="none" cap="none" strike="noStrike">
                <a:solidFill>
                  <a:schemeClr val="dk1"/>
                </a:solidFill>
                <a:latin typeface="Calibri"/>
                <a:ea typeface="Calibri"/>
                <a:cs typeface="Calibri"/>
                <a:sym typeface="Calibri"/>
              </a:rPr>
              <a:t> esperienze lavorative. </a:t>
            </a:r>
          </a:p>
          <a:p>
            <a:pPr indent="0" lvl="0" marL="0" marR="0" rtl="0" algn="l">
              <a:lnSpc>
                <a:spcPct val="100000"/>
              </a:lnSpc>
              <a:spcBef>
                <a:spcPts val="0"/>
              </a:spcBef>
              <a:spcAft>
                <a:spcPts val="0"/>
              </a:spcAft>
              <a:buClr>
                <a:schemeClr val="dk1"/>
              </a:buClr>
              <a:buSzPct val="25000"/>
              <a:buFont typeface="Calibri"/>
              <a:buNone/>
            </a:pPr>
            <a:r>
              <a:rPr b="0" i="0" lang="it" sz="1400" u="none" cap="none" strike="noStrike">
                <a:solidFill>
                  <a:schemeClr val="dk1"/>
                </a:solidFill>
                <a:latin typeface="Calibri"/>
                <a:ea typeface="Calibri"/>
                <a:cs typeface="Calibri"/>
                <a:sym typeface="Calibri"/>
              </a:rPr>
              <a:t>Cominciare dalla più recente e </a:t>
            </a:r>
            <a:r>
              <a:rPr lang="it">
                <a:solidFill>
                  <a:schemeClr val="dk1"/>
                </a:solidFill>
                <a:latin typeface="Calibri"/>
                <a:ea typeface="Calibri"/>
                <a:cs typeface="Calibri"/>
                <a:sym typeface="Calibri"/>
              </a:rPr>
              <a:t>poi</a:t>
            </a:r>
            <a:r>
              <a:rPr b="0" i="0" lang="it" sz="1400" u="none" cap="none" strike="noStrike">
                <a:solidFill>
                  <a:schemeClr val="dk1"/>
                </a:solidFill>
                <a:latin typeface="Calibri"/>
                <a:ea typeface="Calibri"/>
                <a:cs typeface="Calibri"/>
                <a:sym typeface="Calibri"/>
              </a:rPr>
              <a:t> a ritroso. </a:t>
            </a:r>
          </a:p>
          <a:p>
            <a:pPr indent="-317500" lvl="0" marL="457200" marR="0" rtl="0" algn="l">
              <a:lnSpc>
                <a:spcPct val="100000"/>
              </a:lnSpc>
              <a:spcBef>
                <a:spcPts val="0"/>
              </a:spcBef>
              <a:spcAft>
                <a:spcPts val="0"/>
              </a:spcAft>
              <a:buClr>
                <a:schemeClr val="dk1"/>
              </a:buClr>
              <a:buSzPct val="100000"/>
              <a:buFont typeface="Calibri"/>
              <a:buChar char="●"/>
            </a:pPr>
            <a:r>
              <a:rPr b="0" i="0" lang="it" sz="1400" u="none" cap="none" strike="noStrike">
                <a:solidFill>
                  <a:schemeClr val="dk1"/>
                </a:solidFill>
                <a:latin typeface="Calibri"/>
                <a:ea typeface="Calibri"/>
                <a:cs typeface="Calibri"/>
                <a:sym typeface="Calibri"/>
              </a:rPr>
              <a:t>Defini</a:t>
            </a:r>
            <a:r>
              <a:rPr lang="it">
                <a:solidFill>
                  <a:schemeClr val="dk1"/>
                </a:solidFill>
                <a:latin typeface="Calibri"/>
                <a:ea typeface="Calibri"/>
                <a:cs typeface="Calibri"/>
                <a:sym typeface="Calibri"/>
              </a:rPr>
              <a:t>re</a:t>
            </a:r>
            <a:r>
              <a:rPr b="0" i="0" lang="it" sz="1400" u="none" cap="none" strike="noStrike">
                <a:solidFill>
                  <a:schemeClr val="dk1"/>
                </a:solidFill>
                <a:latin typeface="Calibri"/>
                <a:ea typeface="Calibri"/>
                <a:cs typeface="Calibri"/>
                <a:sym typeface="Calibri"/>
              </a:rPr>
              <a:t> la mansione</a:t>
            </a:r>
          </a:p>
          <a:p>
            <a:pPr indent="-317500" lvl="0" marL="457200" marR="0" rtl="0" algn="l">
              <a:lnSpc>
                <a:spcPct val="100000"/>
              </a:lnSpc>
              <a:spcBef>
                <a:spcPts val="0"/>
              </a:spcBef>
              <a:spcAft>
                <a:spcPts val="0"/>
              </a:spcAft>
              <a:buClr>
                <a:schemeClr val="dk1"/>
              </a:buClr>
              <a:buFont typeface="Calibri"/>
              <a:buChar char="●"/>
            </a:pPr>
            <a:r>
              <a:rPr lang="it">
                <a:solidFill>
                  <a:schemeClr val="dk1"/>
                </a:solidFill>
                <a:latin typeface="Calibri"/>
                <a:ea typeface="Calibri"/>
                <a:cs typeface="Calibri"/>
                <a:sym typeface="Calibri"/>
              </a:rPr>
              <a:t>specificare il nome</a:t>
            </a:r>
            <a:r>
              <a:rPr b="0" i="0" lang="it" sz="1400" u="none" cap="none" strike="noStrike">
                <a:solidFill>
                  <a:schemeClr val="dk1"/>
                </a:solidFill>
                <a:latin typeface="Calibri"/>
                <a:ea typeface="Calibri"/>
                <a:cs typeface="Calibri"/>
                <a:sym typeface="Calibri"/>
              </a:rPr>
              <a:t> dell’azienda (aggiung</a:t>
            </a:r>
            <a:r>
              <a:rPr lang="it">
                <a:solidFill>
                  <a:schemeClr val="dk1"/>
                </a:solidFill>
                <a:latin typeface="Calibri"/>
                <a:ea typeface="Calibri"/>
                <a:cs typeface="Calibri"/>
                <a:sym typeface="Calibri"/>
              </a:rPr>
              <a:t>ere</a:t>
            </a:r>
            <a:r>
              <a:rPr b="0" i="0" lang="it" sz="1400" u="none" cap="none" strike="noStrike">
                <a:solidFill>
                  <a:schemeClr val="dk1"/>
                </a:solidFill>
                <a:latin typeface="Calibri"/>
                <a:ea typeface="Calibri"/>
                <a:cs typeface="Calibri"/>
                <a:sym typeface="Calibri"/>
              </a:rPr>
              <a:t> link al sito, se </a:t>
            </a:r>
            <a:r>
              <a:rPr lang="it">
                <a:solidFill>
                  <a:schemeClr val="dk1"/>
                </a:solidFill>
                <a:latin typeface="Calibri"/>
                <a:ea typeface="Calibri"/>
                <a:cs typeface="Calibri"/>
                <a:sym typeface="Calibri"/>
              </a:rPr>
              <a:t>possibile</a:t>
            </a:r>
            <a:r>
              <a:rPr b="0" i="0" lang="it" sz="1400" u="none" cap="none" strike="noStrike">
                <a:solidFill>
                  <a:schemeClr val="dk1"/>
                </a:solidFill>
                <a:latin typeface="Calibri"/>
                <a:ea typeface="Calibri"/>
                <a:cs typeface="Calibri"/>
                <a:sym typeface="Calibri"/>
              </a:rPr>
              <a:t>)</a:t>
            </a:r>
          </a:p>
          <a:p>
            <a:pPr indent="-317500" lvl="0" marL="457200" marR="0" rtl="0" algn="l">
              <a:lnSpc>
                <a:spcPct val="100000"/>
              </a:lnSpc>
              <a:spcBef>
                <a:spcPts val="0"/>
              </a:spcBef>
              <a:spcAft>
                <a:spcPts val="0"/>
              </a:spcAft>
              <a:buClr>
                <a:schemeClr val="dk1"/>
              </a:buClr>
              <a:buSzPct val="100000"/>
              <a:buFont typeface="Calibri"/>
              <a:buChar char="●"/>
            </a:pPr>
            <a:r>
              <a:rPr b="0" i="0" lang="it" sz="1400" u="none" cap="none" strike="noStrike">
                <a:solidFill>
                  <a:schemeClr val="dk1"/>
                </a:solidFill>
                <a:latin typeface="Calibri"/>
                <a:ea typeface="Calibri"/>
                <a:cs typeface="Calibri"/>
                <a:sym typeface="Calibri"/>
              </a:rPr>
              <a:t>indicare il periodo </a:t>
            </a:r>
            <a:r>
              <a:rPr lang="it">
                <a:solidFill>
                  <a:schemeClr val="dk1"/>
                </a:solidFill>
                <a:latin typeface="Calibri"/>
                <a:ea typeface="Calibri"/>
                <a:cs typeface="Calibri"/>
                <a:sym typeface="Calibri"/>
              </a:rPr>
              <a:t>in cui si è</a:t>
            </a:r>
            <a:r>
              <a:rPr b="0" i="0" lang="it" sz="1400" u="none" cap="none" strike="noStrike">
                <a:solidFill>
                  <a:schemeClr val="dk1"/>
                </a:solidFill>
                <a:latin typeface="Calibri"/>
                <a:ea typeface="Calibri"/>
                <a:cs typeface="Calibri"/>
                <a:sym typeface="Calibri"/>
              </a:rPr>
              <a:t> lavorato </a:t>
            </a:r>
          </a:p>
          <a:p>
            <a:pPr indent="-317500" lvl="0" marL="457200" marR="0" rtl="0" algn="l">
              <a:lnSpc>
                <a:spcPct val="100000"/>
              </a:lnSpc>
              <a:spcBef>
                <a:spcPts val="0"/>
              </a:spcBef>
              <a:spcAft>
                <a:spcPts val="0"/>
              </a:spcAft>
              <a:buClr>
                <a:schemeClr val="dk1"/>
              </a:buClr>
              <a:buSzPct val="100000"/>
              <a:buFont typeface="Calibri"/>
              <a:buChar char="●"/>
            </a:pPr>
            <a:r>
              <a:rPr b="0" i="0" lang="it" sz="1400" u="none" cap="none" strike="noStrike">
                <a:solidFill>
                  <a:schemeClr val="dk1"/>
                </a:solidFill>
                <a:latin typeface="Calibri"/>
                <a:ea typeface="Calibri"/>
                <a:cs typeface="Calibri"/>
                <a:sym typeface="Calibri"/>
              </a:rPr>
              <a:t>Elencare le principali attività e responsabilità relative alla mansione</a:t>
            </a:r>
          </a:p>
        </p:txBody>
      </p:sp>
      <p:pic>
        <p:nvPicPr>
          <p:cNvPr id="144" name="Shape 144"/>
          <p:cNvPicPr preferRelativeResize="0"/>
          <p:nvPr/>
        </p:nvPicPr>
        <p:blipFill rotWithShape="1">
          <a:blip r:embed="rId3">
            <a:alphaModFix/>
          </a:blip>
          <a:srcRect b="0" l="0" r="0" t="0"/>
          <a:stretch/>
        </p:blipFill>
        <p:spPr>
          <a:xfrm>
            <a:off x="4455632" y="763756"/>
            <a:ext cx="4508500" cy="2959100"/>
          </a:xfrm>
          <a:prstGeom prst="rect">
            <a:avLst/>
          </a:prstGeom>
          <a:noFill/>
          <a:ln cap="flat" cmpd="sng" w="9525">
            <a:solidFill>
              <a:srgbClr val="000000"/>
            </a:solidFill>
            <a:prstDash val="solid"/>
            <a:round/>
            <a:headEnd len="med" w="med" type="none"/>
            <a:tailEnd len="med" w="med"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nvSpPr>
        <p:spPr>
          <a:xfrm>
            <a:off x="-3544710" y="-1749777"/>
            <a:ext cx="184800" cy="307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0" name="Shape 150"/>
          <p:cNvSpPr txBox="1"/>
          <p:nvPr>
            <p:ph type="title"/>
          </p:nvPr>
        </p:nvSpPr>
        <p:spPr>
          <a:xfrm>
            <a:off x="311700" y="168725"/>
            <a:ext cx="8520600" cy="584100"/>
          </a:xfrm>
          <a:prstGeom prst="rect">
            <a:avLst/>
          </a:prstGeom>
        </p:spPr>
        <p:txBody>
          <a:bodyPr anchorCtr="0" anchor="t" bIns="91425" lIns="91425" rIns="91425" tIns="91425">
            <a:noAutofit/>
          </a:bodyPr>
          <a:lstStyle/>
          <a:p>
            <a:pPr lvl="0" rtl="0">
              <a:lnSpc>
                <a:spcPct val="90000"/>
              </a:lnSpc>
              <a:spcBef>
                <a:spcPts val="0"/>
              </a:spcBef>
              <a:buNone/>
            </a:pPr>
            <a:r>
              <a:rPr lang="it" sz="3300">
                <a:latin typeface="Calibri"/>
                <a:ea typeface="Calibri"/>
                <a:cs typeface="Calibri"/>
                <a:sym typeface="Calibri"/>
              </a:rPr>
              <a:t>Un esempio</a:t>
            </a:r>
          </a:p>
        </p:txBody>
      </p:sp>
      <p:sp>
        <p:nvSpPr>
          <p:cNvPr id="151" name="Shape 151"/>
          <p:cNvSpPr txBox="1"/>
          <p:nvPr/>
        </p:nvSpPr>
        <p:spPr>
          <a:xfrm>
            <a:off x="1611025" y="1137125"/>
            <a:ext cx="5458200" cy="2678700"/>
          </a:xfrm>
          <a:prstGeom prst="rect">
            <a:avLst/>
          </a:prstGeom>
          <a:solidFill>
            <a:srgbClr val="FEEDD8"/>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it" sz="1800" u="none" cap="none" strike="noStrike">
                <a:solidFill>
                  <a:schemeClr val="dk1"/>
                </a:solidFill>
                <a:latin typeface="Calibri"/>
                <a:ea typeface="Calibri"/>
                <a:cs typeface="Calibri"/>
                <a:sym typeface="Calibri"/>
              </a:rPr>
              <a:t>Operatore Call Center </a:t>
            </a:r>
          </a:p>
          <a:p>
            <a:pPr indent="0" lvl="0" marL="0" marR="0" rtl="0" algn="l">
              <a:lnSpc>
                <a:spcPct val="100000"/>
              </a:lnSpc>
              <a:spcBef>
                <a:spcPts val="0"/>
              </a:spcBef>
              <a:spcAft>
                <a:spcPts val="0"/>
              </a:spcAft>
              <a:buClr>
                <a:schemeClr val="dk1"/>
              </a:buClr>
              <a:buSzPct val="25000"/>
              <a:buFont typeface="Calibri"/>
              <a:buNone/>
            </a:pPr>
            <a:r>
              <a:rPr b="0" i="0" lang="it" sz="1800" u="none" cap="none" strike="noStrike">
                <a:solidFill>
                  <a:schemeClr val="dk1"/>
                </a:solidFill>
                <a:latin typeface="Calibri"/>
                <a:ea typeface="Calibri"/>
                <a:cs typeface="Calibri"/>
                <a:sym typeface="Calibri"/>
              </a:rPr>
              <a:t>Telecomunicazioni Integrate srl, Nov. 2015 - maggio 2016</a:t>
            </a:r>
          </a:p>
          <a:p>
            <a:pPr indent="-311150" lvl="0" marL="285750" marR="0" rtl="0" algn="l">
              <a:lnSpc>
                <a:spcPct val="100000"/>
              </a:lnSpc>
              <a:spcBef>
                <a:spcPts val="0"/>
              </a:spcBef>
              <a:spcAft>
                <a:spcPts val="0"/>
              </a:spcAft>
              <a:buClr>
                <a:schemeClr val="dk1"/>
              </a:buClr>
              <a:buSzPct val="100000"/>
              <a:buFont typeface="Arial"/>
              <a:buChar char="•"/>
            </a:pPr>
            <a:r>
              <a:rPr b="0" i="0" lang="it" sz="1800" u="none" cap="none" strike="noStrike">
                <a:solidFill>
                  <a:schemeClr val="dk1"/>
                </a:solidFill>
                <a:latin typeface="Calibri"/>
                <a:ea typeface="Calibri"/>
                <a:cs typeface="Calibri"/>
                <a:sym typeface="Calibri"/>
              </a:rPr>
              <a:t>contatto telefonico con clienti</a:t>
            </a:r>
          </a:p>
          <a:p>
            <a:pPr indent="-311150" lvl="0" marL="285750" marR="0" rtl="0" algn="l">
              <a:lnSpc>
                <a:spcPct val="100000"/>
              </a:lnSpc>
              <a:spcBef>
                <a:spcPts val="0"/>
              </a:spcBef>
              <a:spcAft>
                <a:spcPts val="0"/>
              </a:spcAft>
              <a:buClr>
                <a:schemeClr val="dk1"/>
              </a:buClr>
              <a:buSzPct val="100000"/>
              <a:buFont typeface="Arial"/>
              <a:buChar char="•"/>
            </a:pPr>
            <a:r>
              <a:rPr b="0" i="0" lang="it" sz="1800" u="none" cap="none" strike="noStrike">
                <a:solidFill>
                  <a:schemeClr val="dk1"/>
                </a:solidFill>
                <a:latin typeface="Calibri"/>
                <a:ea typeface="Calibri"/>
                <a:cs typeface="Calibri"/>
                <a:sym typeface="Calibri"/>
              </a:rPr>
              <a:t>addetto alle chiamate in entrata </a:t>
            </a:r>
          </a:p>
          <a:p>
            <a:pPr indent="-311150" lvl="0" marL="285750" marR="0" rtl="0" algn="l">
              <a:lnSpc>
                <a:spcPct val="100000"/>
              </a:lnSpc>
              <a:spcBef>
                <a:spcPts val="0"/>
              </a:spcBef>
              <a:spcAft>
                <a:spcPts val="0"/>
              </a:spcAft>
              <a:buClr>
                <a:schemeClr val="dk1"/>
              </a:buClr>
              <a:buSzPct val="100000"/>
              <a:buFont typeface="Arial"/>
              <a:buChar char="•"/>
            </a:pPr>
            <a:r>
              <a:rPr b="0" i="0" lang="it" sz="1800" u="none" cap="none" strike="noStrike">
                <a:solidFill>
                  <a:schemeClr val="dk1"/>
                </a:solidFill>
                <a:latin typeface="Calibri"/>
                <a:ea typeface="Calibri"/>
                <a:cs typeface="Calibri"/>
                <a:sym typeface="Calibri"/>
              </a:rPr>
              <a:t>risoluzione problemi tecnici.</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nvSpPr>
        <p:spPr>
          <a:xfrm>
            <a:off x="5102575" y="1165568"/>
            <a:ext cx="3666300" cy="1578299"/>
          </a:xfrm>
          <a:prstGeom prst="rect">
            <a:avLst/>
          </a:prstGeom>
          <a:solidFill>
            <a:srgbClr val="E7E6E6"/>
          </a:solidFill>
          <a:ln cap="flat" cmpd="sng" w="9525">
            <a:solidFill>
              <a:srgbClr val="666666"/>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lang="it" sz="1800">
                <a:solidFill>
                  <a:schemeClr val="dk1"/>
                </a:solidFill>
                <a:latin typeface="Calibri"/>
                <a:ea typeface="Calibri"/>
                <a:cs typeface="Calibri"/>
                <a:sym typeface="Calibri"/>
              </a:rPr>
              <a:t>In questa sezione è possibile</a:t>
            </a:r>
            <a:r>
              <a:rPr b="0" i="0" lang="it" sz="1800" u="none" cap="none" strike="noStrike">
                <a:solidFill>
                  <a:schemeClr val="dk1"/>
                </a:solidFill>
                <a:latin typeface="Calibri"/>
                <a:ea typeface="Calibri"/>
                <a:cs typeface="Calibri"/>
                <a:sym typeface="Calibri"/>
              </a:rPr>
              <a:t> parlare della </a:t>
            </a:r>
            <a:r>
              <a:rPr lang="it" sz="1800">
                <a:solidFill>
                  <a:schemeClr val="dk1"/>
                </a:solidFill>
                <a:latin typeface="Calibri"/>
                <a:ea typeface="Calibri"/>
                <a:cs typeface="Calibri"/>
                <a:sym typeface="Calibri"/>
              </a:rPr>
              <a:t>propria</a:t>
            </a:r>
            <a:r>
              <a:rPr b="0" i="0" lang="it" sz="1800" u="none" cap="none" strike="noStrike">
                <a:solidFill>
                  <a:schemeClr val="dk1"/>
                </a:solidFill>
                <a:latin typeface="Calibri"/>
                <a:ea typeface="Calibri"/>
                <a:cs typeface="Calibri"/>
                <a:sym typeface="Calibri"/>
              </a:rPr>
              <a:t> formazione.</a:t>
            </a:r>
          </a:p>
          <a:p>
            <a:pPr indent="0" lvl="0" marL="0" marR="0" rtl="0" algn="l">
              <a:lnSpc>
                <a:spcPct val="100000"/>
              </a:lnSpc>
              <a:spcBef>
                <a:spcPts val="0"/>
              </a:spcBef>
              <a:spcAft>
                <a:spcPts val="0"/>
              </a:spcAft>
              <a:buClr>
                <a:schemeClr val="dk1"/>
              </a:buClr>
              <a:buSzPct val="25000"/>
              <a:buFont typeface="Calibri"/>
              <a:buNone/>
            </a:pPr>
            <a:r>
              <a:rPr b="0" i="0" lang="it" sz="1800" u="none" cap="none" strike="noStrike">
                <a:solidFill>
                  <a:schemeClr val="dk1"/>
                </a:solidFill>
                <a:latin typeface="Calibri"/>
                <a:ea typeface="Calibri"/>
                <a:cs typeface="Calibri"/>
                <a:sym typeface="Calibri"/>
              </a:rPr>
              <a:t>Se </a:t>
            </a:r>
            <a:r>
              <a:rPr lang="it" sz="1800">
                <a:solidFill>
                  <a:schemeClr val="dk1"/>
                </a:solidFill>
                <a:latin typeface="Calibri"/>
                <a:ea typeface="Calibri"/>
                <a:cs typeface="Calibri"/>
                <a:sym typeface="Calibri"/>
              </a:rPr>
              <a:t>si è</a:t>
            </a:r>
            <a:r>
              <a:rPr b="0" i="0" lang="it" sz="1800" u="none" cap="none" strike="noStrike">
                <a:solidFill>
                  <a:schemeClr val="dk1"/>
                </a:solidFill>
                <a:latin typeface="Calibri"/>
                <a:ea typeface="Calibri"/>
                <a:cs typeface="Calibri"/>
                <a:sym typeface="Calibri"/>
              </a:rPr>
              <a:t> all’inizio della carriera, si possono elencare tutti i titoli di studio già conseguit</a:t>
            </a:r>
            <a:r>
              <a:rPr lang="it" sz="1800">
                <a:solidFill>
                  <a:schemeClr val="dk1"/>
                </a:solidFill>
                <a:latin typeface="Calibri"/>
                <a:ea typeface="Calibri"/>
                <a:cs typeface="Calibri"/>
                <a:sym typeface="Calibri"/>
              </a:rPr>
              <a:t>i</a:t>
            </a:r>
            <a:r>
              <a:rPr b="0" i="0" lang="it" sz="1800" u="none" cap="none" strike="noStrike">
                <a:solidFill>
                  <a:schemeClr val="dk1"/>
                </a:solidFill>
                <a:latin typeface="Calibri"/>
                <a:ea typeface="Calibri"/>
                <a:cs typeface="Calibri"/>
                <a:sym typeface="Calibri"/>
              </a:rPr>
              <a:t>. </a:t>
            </a:r>
          </a:p>
        </p:txBody>
      </p:sp>
      <p:pic>
        <p:nvPicPr>
          <p:cNvPr id="157" name="Shape 157"/>
          <p:cNvPicPr preferRelativeResize="0"/>
          <p:nvPr/>
        </p:nvPicPr>
        <p:blipFill rotWithShape="1">
          <a:blip r:embed="rId3">
            <a:alphaModFix/>
          </a:blip>
          <a:srcRect b="0" l="0" r="0" t="0"/>
          <a:stretch/>
        </p:blipFill>
        <p:spPr>
          <a:xfrm>
            <a:off x="76200" y="997628"/>
            <a:ext cx="4495800" cy="2527300"/>
          </a:xfrm>
          <a:prstGeom prst="rect">
            <a:avLst/>
          </a:prstGeom>
          <a:noFill/>
          <a:ln cap="flat" cmpd="sng" w="9525">
            <a:solidFill>
              <a:srgbClr val="000000"/>
            </a:solidFill>
            <a:prstDash val="solid"/>
            <a:round/>
            <a:headEnd len="med" w="med" type="none"/>
            <a:tailEnd len="med" w="med"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nvSpPr>
        <p:spPr>
          <a:xfrm>
            <a:off x="5063425" y="755700"/>
            <a:ext cx="3756900" cy="1507500"/>
          </a:xfrm>
          <a:prstGeom prst="rect">
            <a:avLst/>
          </a:prstGeom>
          <a:solidFill>
            <a:srgbClr val="CCCCCC"/>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lang="it" sz="1800">
                <a:solidFill>
                  <a:schemeClr val="dk1"/>
                </a:solidFill>
                <a:latin typeface="Calibri"/>
                <a:ea typeface="Calibri"/>
                <a:cs typeface="Calibri"/>
                <a:sym typeface="Calibri"/>
              </a:rPr>
              <a:t>Si possono descrivere</a:t>
            </a:r>
            <a:r>
              <a:rPr b="0" i="0" lang="it" sz="1800" u="none" cap="none" strike="noStrike">
                <a:solidFill>
                  <a:schemeClr val="dk1"/>
                </a:solidFill>
                <a:latin typeface="Calibri"/>
                <a:ea typeface="Calibri"/>
                <a:cs typeface="Calibri"/>
                <a:sym typeface="Calibri"/>
              </a:rPr>
              <a:t> le capacità e le competenze, professionali e personali, che poss</a:t>
            </a:r>
            <a:r>
              <a:rPr lang="it" sz="1800">
                <a:solidFill>
                  <a:schemeClr val="dk1"/>
                </a:solidFill>
                <a:latin typeface="Calibri"/>
                <a:ea typeface="Calibri"/>
                <a:cs typeface="Calibri"/>
                <a:sym typeface="Calibri"/>
              </a:rPr>
              <a:t>o</a:t>
            </a:r>
            <a:r>
              <a:rPr b="0" i="0" lang="it" sz="1800" u="none" cap="none" strike="noStrike">
                <a:solidFill>
                  <a:schemeClr val="dk1"/>
                </a:solidFill>
                <a:latin typeface="Calibri"/>
                <a:ea typeface="Calibri"/>
                <a:cs typeface="Calibri"/>
                <a:sym typeface="Calibri"/>
              </a:rPr>
              <a:t>no dare un valore aggiunto alla candidatura. </a:t>
            </a:r>
          </a:p>
        </p:txBody>
      </p:sp>
      <p:sp>
        <p:nvSpPr>
          <p:cNvPr id="163" name="Shape 163"/>
          <p:cNvSpPr txBox="1"/>
          <p:nvPr/>
        </p:nvSpPr>
        <p:spPr>
          <a:xfrm>
            <a:off x="294654" y="3220100"/>
            <a:ext cx="4572000" cy="1276200"/>
          </a:xfrm>
          <a:prstGeom prst="rect">
            <a:avLst/>
          </a:prstGeom>
          <a:solidFill>
            <a:srgbClr val="CCCCCC"/>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1" lang="it" sz="1600">
                <a:latin typeface="Calibri"/>
                <a:ea typeface="Calibri"/>
                <a:cs typeface="Calibri"/>
                <a:sym typeface="Calibri"/>
              </a:rPr>
              <a:t>IMPORTANTE</a:t>
            </a:r>
            <a:r>
              <a:rPr lang="it" sz="1600">
                <a:latin typeface="Calibri"/>
                <a:ea typeface="Calibri"/>
                <a:cs typeface="Calibri"/>
                <a:sym typeface="Calibri"/>
              </a:rPr>
              <a:t>:</a:t>
            </a:r>
          </a:p>
          <a:p>
            <a:pPr indent="0" lvl="0" marL="0" marR="0" rtl="0" algn="l">
              <a:lnSpc>
                <a:spcPct val="100000"/>
              </a:lnSpc>
              <a:spcBef>
                <a:spcPts val="0"/>
              </a:spcBef>
              <a:spcAft>
                <a:spcPts val="0"/>
              </a:spcAft>
              <a:buClr>
                <a:srgbClr val="000000"/>
              </a:buClr>
              <a:buSzPct val="25000"/>
              <a:buFont typeface="Calibri"/>
              <a:buNone/>
            </a:pPr>
            <a:r>
              <a:rPr b="0" i="0" lang="it" sz="1600" u="none" cap="none" strike="noStrike">
                <a:solidFill>
                  <a:srgbClr val="000000"/>
                </a:solidFill>
                <a:latin typeface="Calibri"/>
                <a:ea typeface="Calibri"/>
                <a:cs typeface="Calibri"/>
                <a:sym typeface="Calibri"/>
              </a:rPr>
              <a:t>Chiari</a:t>
            </a:r>
            <a:r>
              <a:rPr lang="it" sz="1600">
                <a:latin typeface="Calibri"/>
                <a:ea typeface="Calibri"/>
                <a:cs typeface="Calibri"/>
                <a:sym typeface="Calibri"/>
              </a:rPr>
              <a:t>re</a:t>
            </a:r>
            <a:r>
              <a:rPr b="0" i="0" lang="it" sz="1600" u="none" cap="none" strike="noStrike">
                <a:solidFill>
                  <a:srgbClr val="000000"/>
                </a:solidFill>
                <a:latin typeface="Calibri"/>
                <a:ea typeface="Calibri"/>
                <a:cs typeface="Calibri"/>
                <a:sym typeface="Calibri"/>
              </a:rPr>
              <a:t> sempre come </a:t>
            </a:r>
            <a:r>
              <a:rPr lang="it" sz="1600">
                <a:latin typeface="Calibri"/>
                <a:ea typeface="Calibri"/>
                <a:cs typeface="Calibri"/>
                <a:sym typeface="Calibri"/>
              </a:rPr>
              <a:t>si è</a:t>
            </a:r>
            <a:r>
              <a:rPr b="0" i="0" lang="it" sz="1600" u="none" cap="none" strike="noStrike">
                <a:solidFill>
                  <a:srgbClr val="000000"/>
                </a:solidFill>
                <a:latin typeface="Calibri"/>
                <a:ea typeface="Calibri"/>
                <a:cs typeface="Calibri"/>
                <a:sym typeface="Calibri"/>
              </a:rPr>
              <a:t> acquisit</a:t>
            </a:r>
            <a:r>
              <a:rPr lang="it" sz="1600">
                <a:latin typeface="Calibri"/>
                <a:ea typeface="Calibri"/>
                <a:cs typeface="Calibri"/>
                <a:sym typeface="Calibri"/>
              </a:rPr>
              <a:t>a</a:t>
            </a:r>
            <a:r>
              <a:rPr b="0" i="0" lang="it" sz="1600" u="none" cap="none" strike="noStrike">
                <a:solidFill>
                  <a:srgbClr val="000000"/>
                </a:solidFill>
                <a:latin typeface="Calibri"/>
                <a:ea typeface="Calibri"/>
                <a:cs typeface="Calibri"/>
                <a:sym typeface="Calibri"/>
              </a:rPr>
              <a:t> una competenza: attraverso la formazione, il lavoro, il volontariato, le attività del tempo libero o altro</a:t>
            </a:r>
            <a:r>
              <a:rPr lang="it" sz="1600">
                <a:latin typeface="Calibri"/>
                <a:ea typeface="Calibri"/>
                <a:cs typeface="Calibri"/>
                <a:sym typeface="Calibri"/>
              </a:rPr>
              <a:t>….</a:t>
            </a:r>
          </a:p>
        </p:txBody>
      </p:sp>
      <p:pic>
        <p:nvPicPr>
          <p:cNvPr id="164" name="Shape 164"/>
          <p:cNvPicPr preferRelativeResize="0"/>
          <p:nvPr/>
        </p:nvPicPr>
        <p:blipFill rotWithShape="1">
          <a:blip r:embed="rId3">
            <a:alphaModFix/>
          </a:blip>
          <a:srcRect b="0" l="0" r="0" t="0"/>
          <a:stretch/>
        </p:blipFill>
        <p:spPr>
          <a:xfrm>
            <a:off x="294652" y="755687"/>
            <a:ext cx="4572000" cy="2197200"/>
          </a:xfrm>
          <a:prstGeom prst="rect">
            <a:avLst/>
          </a:prstGeom>
          <a:noFill/>
          <a:ln cap="flat" cmpd="sng" w="9525">
            <a:solidFill>
              <a:srgbClr val="000000"/>
            </a:solidFill>
            <a:prstDash val="solid"/>
            <a:round/>
            <a:headEnd len="med" w="med" type="none"/>
            <a:tailEnd len="med" w="med" type="none"/>
          </a:ln>
        </p:spPr>
      </p:pic>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