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88" r:id="rId1"/>
  </p:sldMasterIdLst>
  <p:notesMasterIdLst>
    <p:notesMasterId r:id="rId28"/>
  </p:notesMasterIdLst>
  <p:handoutMasterIdLst>
    <p:handoutMasterId r:id="rId29"/>
  </p:handoutMasterIdLst>
  <p:sldIdLst>
    <p:sldId id="432" r:id="rId2"/>
    <p:sldId id="464" r:id="rId3"/>
    <p:sldId id="466" r:id="rId4"/>
    <p:sldId id="465" r:id="rId5"/>
    <p:sldId id="467" r:id="rId6"/>
    <p:sldId id="468" r:id="rId7"/>
    <p:sldId id="470" r:id="rId8"/>
    <p:sldId id="471" r:id="rId9"/>
    <p:sldId id="477" r:id="rId10"/>
    <p:sldId id="478" r:id="rId11"/>
    <p:sldId id="513" r:id="rId12"/>
    <p:sldId id="472" r:id="rId13"/>
    <p:sldId id="473" r:id="rId14"/>
    <p:sldId id="474" r:id="rId15"/>
    <p:sldId id="480" r:id="rId16"/>
    <p:sldId id="481" r:id="rId17"/>
    <p:sldId id="482" r:id="rId18"/>
    <p:sldId id="514" r:id="rId19"/>
    <p:sldId id="475" r:id="rId20"/>
    <p:sldId id="483" r:id="rId21"/>
    <p:sldId id="487" r:id="rId22"/>
    <p:sldId id="476" r:id="rId23"/>
    <p:sldId id="491" r:id="rId24"/>
    <p:sldId id="492" r:id="rId25"/>
    <p:sldId id="489" r:id="rId26"/>
    <p:sldId id="490" r:id="rId27"/>
  </p:sldIdLst>
  <p:sldSz cx="9144000" cy="6858000" type="screen4x3"/>
  <p:notesSz cx="6858000" cy="9144000"/>
  <p:defaultTextStyle>
    <a:defPPr>
      <a:defRPr lang="en-GB"/>
    </a:defPPr>
    <a:lvl1pPr algn="l" defTabSz="449263" rtl="0" eaLnBrk="0" fontAlgn="base" hangingPunct="0">
      <a:spcBef>
        <a:spcPct val="0"/>
      </a:spcBef>
      <a:spcAft>
        <a:spcPct val="0"/>
      </a:spcAft>
      <a:defRPr sz="2400" kern="1200">
        <a:solidFill>
          <a:schemeClr val="bg1"/>
        </a:solidFill>
        <a:latin typeface="Calibri" panose="020F0502020204030204" pitchFamily="34"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2400" kern="1200">
        <a:solidFill>
          <a:schemeClr val="bg1"/>
        </a:solidFill>
        <a:latin typeface="Calibri" panose="020F0502020204030204" pitchFamily="34"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2400" kern="1200">
        <a:solidFill>
          <a:schemeClr val="bg1"/>
        </a:solidFill>
        <a:latin typeface="Calibri" panose="020F0502020204030204" pitchFamily="34"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2400" kern="1200">
        <a:solidFill>
          <a:schemeClr val="bg1"/>
        </a:solidFill>
        <a:latin typeface="Calibri" panose="020F0502020204030204" pitchFamily="34"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2400" kern="1200">
        <a:solidFill>
          <a:schemeClr val="bg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sz="2400" kern="1200">
        <a:solidFill>
          <a:schemeClr val="bg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sz="2400" kern="1200">
        <a:solidFill>
          <a:schemeClr val="bg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sz="2400" kern="1200">
        <a:solidFill>
          <a:schemeClr val="bg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sz="2400" kern="1200">
        <a:solidFill>
          <a:schemeClr val="bg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08080"/>
    <a:srgbClr val="008B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70" autoAdjust="0"/>
  </p:normalViewPr>
  <p:slideViewPr>
    <p:cSldViewPr>
      <p:cViewPr varScale="1">
        <p:scale>
          <a:sx n="73" d="100"/>
          <a:sy n="73" d="100"/>
        </p:scale>
        <p:origin x="1236" y="66"/>
      </p:cViewPr>
      <p:guideLst>
        <p:guide orient="horz" pos="2160"/>
        <p:guide pos="2880"/>
      </p:guideLst>
    </p:cSldViewPr>
  </p:slideViewPr>
  <p:outlineViewPr>
    <p:cViewPr varScale="1">
      <p:scale>
        <a:sx n="170" d="200"/>
        <a:sy n="170" d="2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0" d="100"/>
          <a:sy n="70" d="100"/>
        </p:scale>
        <p:origin x="3048"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45E246-9C30-43BA-8AAC-5A19A09D3B4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a:extLst>
              <a:ext uri="{FF2B5EF4-FFF2-40B4-BE49-F238E27FC236}">
                <a16:creationId xmlns:a16="http://schemas.microsoft.com/office/drawing/2014/main" id="{FA104F1E-E684-4955-8065-E76DAE9310F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517240E5-51A6-4EEA-AA74-416CA5DAF9AF}" type="datetimeFigureOut">
              <a:rPr lang="en-GB"/>
              <a:pPr>
                <a:defRPr/>
              </a:pPr>
              <a:t>07/08/2020</a:t>
            </a:fld>
            <a:endParaRPr lang="en-GB"/>
          </a:p>
        </p:txBody>
      </p:sp>
      <p:sp>
        <p:nvSpPr>
          <p:cNvPr id="4" name="Footer Placeholder 3">
            <a:extLst>
              <a:ext uri="{FF2B5EF4-FFF2-40B4-BE49-F238E27FC236}">
                <a16:creationId xmlns:a16="http://schemas.microsoft.com/office/drawing/2014/main" id="{14EBF010-89A6-4457-82D2-A48C5C39BFD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GB"/>
          </a:p>
        </p:txBody>
      </p:sp>
      <p:sp>
        <p:nvSpPr>
          <p:cNvPr id="5" name="Slide Number Placeholder 4">
            <a:extLst>
              <a:ext uri="{FF2B5EF4-FFF2-40B4-BE49-F238E27FC236}">
                <a16:creationId xmlns:a16="http://schemas.microsoft.com/office/drawing/2014/main" id="{0AECBF10-17D9-479A-8F31-23E9FEB001C0}"/>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95311AFA-A47E-426B-9DE4-EBB4B38AB576}" type="slidenum">
              <a:rPr lang="en-GB" altLang="it-IT"/>
              <a:pPr>
                <a:defRPr/>
              </a:pPr>
              <a:t>‹N›</a:t>
            </a:fld>
            <a:endParaRPr lang="en-GB" alt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AutoShape 1">
            <a:extLst>
              <a:ext uri="{FF2B5EF4-FFF2-40B4-BE49-F238E27FC236}">
                <a16:creationId xmlns:a16="http://schemas.microsoft.com/office/drawing/2014/main" id="{A92DBBD8-76E3-44ED-89A3-32CEB3E335D9}"/>
              </a:ext>
            </a:extLst>
          </p:cNvPr>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it-IT" altLang="it-IT" sz="1800"/>
          </a:p>
        </p:txBody>
      </p:sp>
      <p:sp>
        <p:nvSpPr>
          <p:cNvPr id="12291" name="Text Box 2">
            <a:extLst>
              <a:ext uri="{FF2B5EF4-FFF2-40B4-BE49-F238E27FC236}">
                <a16:creationId xmlns:a16="http://schemas.microsoft.com/office/drawing/2014/main" id="{0BE90A7B-BFCA-49E1-B069-50787D8D9F7E}"/>
              </a:ext>
            </a:extLst>
          </p:cNvPr>
          <p:cNvSpPr txBox="1">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it-IT" altLang="it-IT" sz="1800"/>
          </a:p>
        </p:txBody>
      </p:sp>
      <p:sp>
        <p:nvSpPr>
          <p:cNvPr id="2051" name="Rectangle 3">
            <a:extLst>
              <a:ext uri="{FF2B5EF4-FFF2-40B4-BE49-F238E27FC236}">
                <a16:creationId xmlns:a16="http://schemas.microsoft.com/office/drawing/2014/main" id="{113EB806-919A-4C50-AE6D-61A305AEED2D}"/>
              </a:ext>
            </a:extLst>
          </p:cNvPr>
          <p:cNvSpPr>
            <a:spLocks noGrp="1" noChangeArrowheads="1"/>
          </p:cNvSpPr>
          <p:nvPr>
            <p:ph type="dt"/>
          </p:nvPr>
        </p:nvSpPr>
        <p:spPr bwMode="auto">
          <a:xfrm>
            <a:off x="3884613" y="0"/>
            <a:ext cx="2970212"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hangingPunct="1">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Calibri" charset="0"/>
                <a:ea typeface="ＭＳ Ｐゴシック" charset="-128"/>
                <a:cs typeface="ＭＳ Ｐゴシック" charset="-128"/>
              </a:defRPr>
            </a:lvl1pPr>
          </a:lstStyle>
          <a:p>
            <a:pPr>
              <a:defRPr/>
            </a:pPr>
            <a:r>
              <a:rPr lang="it-IT"/>
              <a:t>13/11/11</a:t>
            </a:r>
          </a:p>
        </p:txBody>
      </p:sp>
      <p:sp>
        <p:nvSpPr>
          <p:cNvPr id="12293" name="Rectangle 4">
            <a:extLst>
              <a:ext uri="{FF2B5EF4-FFF2-40B4-BE49-F238E27FC236}">
                <a16:creationId xmlns:a16="http://schemas.microsoft.com/office/drawing/2014/main" id="{43390502-827A-49C2-BD9A-B356FE9F894D}"/>
              </a:ext>
            </a:extLst>
          </p:cNvPr>
          <p:cNvSpPr>
            <a:spLocks noGrp="1" noRot="1" noChangeAspect="1" noChangeArrowheads="1"/>
          </p:cNvSpPr>
          <p:nvPr>
            <p:ph type="sldImg"/>
          </p:nvPr>
        </p:nvSpPr>
        <p:spPr bwMode="auto">
          <a:xfrm>
            <a:off x="1143000" y="685800"/>
            <a:ext cx="4570413" cy="3427413"/>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a:extLst>
              <a:ext uri="{FF2B5EF4-FFF2-40B4-BE49-F238E27FC236}">
                <a16:creationId xmlns:a16="http://schemas.microsoft.com/office/drawing/2014/main" id="{5A3EAB51-E1D4-4933-BB9C-0BF007A3C97F}"/>
              </a:ext>
            </a:extLst>
          </p:cNvPr>
          <p:cNvSpPr>
            <a:spLocks noGrp="1" noChangeArrowheads="1"/>
          </p:cNvSpPr>
          <p:nvPr>
            <p:ph type="body"/>
          </p:nvPr>
        </p:nvSpPr>
        <p:spPr bwMode="auto">
          <a:xfrm>
            <a:off x="685800" y="4343400"/>
            <a:ext cx="5484813" cy="41132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it-IT" noProof="0"/>
          </a:p>
        </p:txBody>
      </p:sp>
      <p:sp>
        <p:nvSpPr>
          <p:cNvPr id="12295" name="Text Box 6">
            <a:extLst>
              <a:ext uri="{FF2B5EF4-FFF2-40B4-BE49-F238E27FC236}">
                <a16:creationId xmlns:a16="http://schemas.microsoft.com/office/drawing/2014/main" id="{FAE8A6EF-29C6-4F74-BBD7-C3E4827D5470}"/>
              </a:ext>
            </a:extLst>
          </p:cNvPr>
          <p:cNvSpPr txBox="1">
            <a:spLocks noChangeArrowheads="1"/>
          </p:cNvSpPr>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it-IT" altLang="it-IT" sz="1800"/>
          </a:p>
        </p:txBody>
      </p:sp>
      <p:sp>
        <p:nvSpPr>
          <p:cNvPr id="2055" name="Rectangle 7">
            <a:extLst>
              <a:ext uri="{FF2B5EF4-FFF2-40B4-BE49-F238E27FC236}">
                <a16:creationId xmlns:a16="http://schemas.microsoft.com/office/drawing/2014/main" id="{A6EFD4C9-8187-4CDB-A23B-15EBA2C26F21}"/>
              </a:ext>
            </a:extLst>
          </p:cNvPr>
          <p:cNvSpPr>
            <a:spLocks noGrp="1" noChangeArrowheads="1"/>
          </p:cNvSpPr>
          <p:nvPr>
            <p:ph type="sldNum"/>
          </p:nvPr>
        </p:nvSpPr>
        <p:spPr bwMode="auto">
          <a:xfrm>
            <a:off x="3884613" y="8685213"/>
            <a:ext cx="2970212" cy="455612"/>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eaLnBrk="1" hangingPunct="1">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defRPr>
            </a:lvl1pPr>
          </a:lstStyle>
          <a:p>
            <a:pPr>
              <a:defRPr/>
            </a:pPr>
            <a:fld id="{07A09AEB-4C7F-4482-AAC0-AD0D36EC16DF}"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S PGothic"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S PGothic" charset="0"/>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S PGothic" charset="0"/>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S PGothic" charset="0"/>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60E24322-9BFC-4547-90F4-7EFCED30DEB1}"/>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8E3F70E2-7B09-4E4E-B9BE-F444E831850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15364" name="Date Placeholder 3">
            <a:extLst>
              <a:ext uri="{FF2B5EF4-FFF2-40B4-BE49-F238E27FC236}">
                <a16:creationId xmlns:a16="http://schemas.microsoft.com/office/drawing/2014/main" id="{FB103BF6-9C55-48F5-AEE4-36E674B7011B}"/>
              </a:ext>
            </a:extLst>
          </p:cNvPr>
          <p:cNvSpPr>
            <a:spLocks noGrp="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9pPr>
          </a:lstStyle>
          <a:p>
            <a:r>
              <a:rPr lang="it-IT" altLang="it-IT" sz="1200">
                <a:solidFill>
                  <a:srgbClr val="000000"/>
                </a:solidFill>
              </a:rPr>
              <a:t>13/11/11</a:t>
            </a:r>
          </a:p>
        </p:txBody>
      </p:sp>
      <p:sp>
        <p:nvSpPr>
          <p:cNvPr id="15365" name="Slide Number Placeholder 4">
            <a:extLst>
              <a:ext uri="{FF2B5EF4-FFF2-40B4-BE49-F238E27FC236}">
                <a16:creationId xmlns:a16="http://schemas.microsoft.com/office/drawing/2014/main" id="{6D168264-E665-416F-B8C7-1E8513B93975}"/>
              </a:ext>
            </a:extLst>
          </p:cNvPr>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9pPr>
          </a:lstStyle>
          <a:p>
            <a:fld id="{A1A68321-29AB-493D-BA89-3F0E6FEFD883}" type="slidenum">
              <a:rPr lang="it-IT" altLang="it-IT" sz="1200" smtClean="0">
                <a:solidFill>
                  <a:srgbClr val="000000"/>
                </a:solidFill>
              </a:rPr>
              <a:pPr/>
              <a:t>2</a:t>
            </a:fld>
            <a:endParaRPr lang="it-IT" altLang="it-IT" sz="120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inizial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44D7FD9-9EBB-4176-87D4-6AF4B8162164}"/>
              </a:ext>
            </a:extLst>
          </p:cNvPr>
          <p:cNvSpPr>
            <a:spLocks noChangeArrowheads="1"/>
          </p:cNvSpPr>
          <p:nvPr userDrawn="1"/>
        </p:nvSpPr>
        <p:spPr bwMode="auto">
          <a:xfrm>
            <a:off x="0" y="0"/>
            <a:ext cx="9144000" cy="6858000"/>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it-IT" sz="1800"/>
          </a:p>
        </p:txBody>
      </p:sp>
      <p:sp>
        <p:nvSpPr>
          <p:cNvPr id="3" name="AutoShape 3">
            <a:extLst>
              <a:ext uri="{FF2B5EF4-FFF2-40B4-BE49-F238E27FC236}">
                <a16:creationId xmlns:a16="http://schemas.microsoft.com/office/drawing/2014/main" id="{19A5436A-85E1-41FC-88D6-4E0F1BD4D929}"/>
              </a:ext>
            </a:extLst>
          </p:cNvPr>
          <p:cNvSpPr>
            <a:spLocks noChangeArrowheads="1"/>
          </p:cNvSpPr>
          <p:nvPr userDrawn="1"/>
        </p:nvSpPr>
        <p:spPr bwMode="auto">
          <a:xfrm>
            <a:off x="76200" y="76200"/>
            <a:ext cx="8991600" cy="6705600"/>
          </a:xfrm>
          <a:prstGeom prst="roundRect">
            <a:avLst>
              <a:gd name="adj" fmla="val 1278"/>
            </a:avLst>
          </a:prstGeom>
          <a:solidFill>
            <a:schemeClr val="bg1"/>
          </a:solidFill>
          <a:ln w="9525">
            <a:noFill/>
            <a:round/>
            <a:headEnd/>
            <a:tailEnd/>
          </a:ln>
          <a:effectLst>
            <a:outerShdw blurRad="63500" dist="38099" dir="2700000" algn="ctr" rotWithShape="0">
              <a:srgbClr val="000000">
                <a:alpha val="74998"/>
              </a:srgbClr>
            </a:outerShdw>
          </a:effectLst>
        </p:spPr>
        <p:txBody>
          <a:bodyPr wrap="none" anchor="ctr"/>
          <a:lstStyle/>
          <a:p>
            <a:pPr algn="ctr">
              <a:defRPr/>
            </a:pPr>
            <a:r>
              <a:rPr lang="it-IT" sz="1800">
                <a:latin typeface="Arial" charset="0"/>
                <a:ea typeface="ＭＳ Ｐゴシック" pitchFamily="28" charset="-128"/>
              </a:rPr>
              <a:t> </a:t>
            </a:r>
          </a:p>
        </p:txBody>
      </p:sp>
      <p:sp>
        <p:nvSpPr>
          <p:cNvPr id="4" name="Rectangle 206">
            <a:extLst>
              <a:ext uri="{FF2B5EF4-FFF2-40B4-BE49-F238E27FC236}">
                <a16:creationId xmlns:a16="http://schemas.microsoft.com/office/drawing/2014/main" id="{83E8F6AF-3ACF-4427-93A4-AF9BF128FBD7}"/>
              </a:ext>
            </a:extLst>
          </p:cNvPr>
          <p:cNvSpPr>
            <a:spLocks noChangeArrowheads="1"/>
          </p:cNvSpPr>
          <p:nvPr userDrawn="1"/>
        </p:nvSpPr>
        <p:spPr bwMode="auto">
          <a:xfrm>
            <a:off x="563563" y="3182938"/>
            <a:ext cx="18415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85000"/>
              </a:lnSpc>
              <a:spcBef>
                <a:spcPct val="20000"/>
              </a:spcBef>
            </a:pPr>
            <a:endParaRPr lang="en-US" altLang="it-IT" sz="3000">
              <a:solidFill>
                <a:srgbClr val="FF0000"/>
              </a:solidFill>
            </a:endParaRPr>
          </a:p>
        </p:txBody>
      </p:sp>
      <p:pic>
        <p:nvPicPr>
          <p:cNvPr id="5" name="Picture 10">
            <a:extLst>
              <a:ext uri="{FF2B5EF4-FFF2-40B4-BE49-F238E27FC236}">
                <a16:creationId xmlns:a16="http://schemas.microsoft.com/office/drawing/2014/main" id="{C2FECAAA-A190-470E-BEFC-5EEBAB8F6DB1}"/>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2514600" y="2557463"/>
            <a:ext cx="65532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3009059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457200" y="381000"/>
            <a:ext cx="8229600" cy="914400"/>
          </a:xfrm>
        </p:spPr>
        <p:txBody>
          <a:bodyPr/>
          <a:lstStyle/>
          <a:p>
            <a:r>
              <a:rPr lang="it-IT"/>
              <a:t>Fare clic per modificare stile</a:t>
            </a:r>
          </a:p>
        </p:txBody>
      </p:sp>
      <p:sp>
        <p:nvSpPr>
          <p:cNvPr id="3" name="Segnaposto tabella 2"/>
          <p:cNvSpPr>
            <a:spLocks noGrp="1"/>
          </p:cNvSpPr>
          <p:nvPr>
            <p:ph type="tbl" idx="1"/>
          </p:nvPr>
        </p:nvSpPr>
        <p:spPr>
          <a:xfrm>
            <a:off x="457200" y="1340768"/>
            <a:ext cx="8229600" cy="4114800"/>
          </a:xfrm>
        </p:spPr>
        <p:txBody>
          <a:bodyPr/>
          <a:lstStyle>
            <a:lvl1pPr>
              <a:spcAft>
                <a:spcPts val="1000"/>
              </a:spcAft>
              <a:defRPr/>
            </a:lvl1pPr>
          </a:lstStyle>
          <a:p>
            <a:pPr lvl="0"/>
            <a:endParaRPr lang="it-IT" noProof="0" dirty="0"/>
          </a:p>
        </p:txBody>
      </p:sp>
      <p:sp>
        <p:nvSpPr>
          <p:cNvPr id="4" name="Segnaposto piè di pagina 1">
            <a:extLst>
              <a:ext uri="{FF2B5EF4-FFF2-40B4-BE49-F238E27FC236}">
                <a16:creationId xmlns:a16="http://schemas.microsoft.com/office/drawing/2014/main" id="{01756B48-763D-4303-8E65-8FDD2B6C05A3}"/>
              </a:ext>
            </a:extLst>
          </p:cNvPr>
          <p:cNvSpPr>
            <a:spLocks noGrp="1"/>
          </p:cNvSpPr>
          <p:nvPr>
            <p:ph type="ftr" sz="quarter" idx="10"/>
          </p:nvPr>
        </p:nvSpPr>
        <p:spPr>
          <a:xfrm>
            <a:off x="76200" y="6626225"/>
            <a:ext cx="4351338" cy="231775"/>
          </a:xfrm>
        </p:spPr>
        <p:txBody>
          <a:bodyPr/>
          <a:lstStyle>
            <a:lvl1pPr eaLnBrk="1" hangingPunct="1">
              <a:defRPr sz="800">
                <a:solidFill>
                  <a:srgbClr val="000000"/>
                </a:solidFill>
                <a:latin typeface="Arial" panose="020B0604020202020204" pitchFamily="34" charset="0"/>
                <a:ea typeface="MS PGothic" panose="020B0600070205080204" pitchFamily="34" charset="-128"/>
                <a:cs typeface="Arial" panose="020B0604020202020204" pitchFamily="34" charset="0"/>
              </a:defRPr>
            </a:lvl1pPr>
            <a:lvl2pPr eaLnBrk="0" hangingPunct="0">
              <a:defRPr sz="2400">
                <a:solidFill>
                  <a:schemeClr val="bg1"/>
                </a:solidFill>
                <a:latin typeface="Calibri" panose="020F0502020204030204" pitchFamily="34" charset="0"/>
                <a:ea typeface="MS PGothic" panose="020B0600070205080204" pitchFamily="34" charset="-128"/>
              </a:defRPr>
            </a:lvl2pPr>
            <a:lvl3pPr eaLnBrk="0" hangingPunct="0">
              <a:defRPr sz="2400">
                <a:solidFill>
                  <a:schemeClr val="bg1"/>
                </a:solidFill>
                <a:latin typeface="Calibri" panose="020F0502020204030204" pitchFamily="34" charset="0"/>
                <a:ea typeface="MS PGothic" panose="020B0600070205080204" pitchFamily="34" charset="-128"/>
              </a:defRPr>
            </a:lvl3pPr>
            <a:lvl4pPr eaLnBrk="0" hangingPunct="0">
              <a:defRPr sz="2400">
                <a:solidFill>
                  <a:schemeClr val="bg1"/>
                </a:solidFill>
                <a:latin typeface="Calibri" panose="020F0502020204030204" pitchFamily="34" charset="0"/>
                <a:ea typeface="MS PGothic" panose="020B0600070205080204" pitchFamily="34" charset="-128"/>
              </a:defRPr>
            </a:lvl4pPr>
            <a:lvl5pPr eaLnBrk="0" hangingPunct="0">
              <a:defRPr sz="2400">
                <a:solidFill>
                  <a:schemeClr val="bg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9p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411250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Titolo libro">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6B43649-6C91-4498-9F64-BA04DD33D9DC}"/>
              </a:ext>
            </a:extLst>
          </p:cNvPr>
          <p:cNvSpPr>
            <a:spLocks noChangeArrowheads="1"/>
          </p:cNvSpPr>
          <p:nvPr userDrawn="1"/>
        </p:nvSpPr>
        <p:spPr bwMode="auto">
          <a:xfrm>
            <a:off x="0" y="0"/>
            <a:ext cx="9144000" cy="6858000"/>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it-IT"/>
          </a:p>
        </p:txBody>
      </p:sp>
      <p:sp>
        <p:nvSpPr>
          <p:cNvPr id="5" name="AutoShape 3">
            <a:extLst>
              <a:ext uri="{FF2B5EF4-FFF2-40B4-BE49-F238E27FC236}">
                <a16:creationId xmlns:a16="http://schemas.microsoft.com/office/drawing/2014/main" id="{B0806C3D-CB8E-4B38-9809-0CFD5F6CB8BE}"/>
              </a:ext>
            </a:extLst>
          </p:cNvPr>
          <p:cNvSpPr>
            <a:spLocks noChangeArrowheads="1"/>
          </p:cNvSpPr>
          <p:nvPr userDrawn="1"/>
        </p:nvSpPr>
        <p:spPr bwMode="auto">
          <a:xfrm>
            <a:off x="76200" y="71438"/>
            <a:ext cx="8991600" cy="6705600"/>
          </a:xfrm>
          <a:prstGeom prst="roundRect">
            <a:avLst>
              <a:gd name="adj" fmla="val 1278"/>
            </a:avLst>
          </a:prstGeom>
          <a:solidFill>
            <a:schemeClr val="bg1"/>
          </a:solidFill>
          <a:ln w="9525">
            <a:noFill/>
            <a:round/>
            <a:headEnd/>
            <a:tailEnd/>
          </a:ln>
          <a:effectLst>
            <a:outerShdw blurRad="63500" dist="38099" dir="2700000" algn="ctr" rotWithShape="0">
              <a:srgbClr val="000000">
                <a:alpha val="74998"/>
              </a:srgbClr>
            </a:outerShdw>
          </a:effectLst>
        </p:spPr>
        <p:txBody>
          <a:bodyPr wrap="none" anchor="ctr"/>
          <a:lstStyle/>
          <a:p>
            <a:pPr algn="ctr">
              <a:defRPr/>
            </a:pPr>
            <a:r>
              <a:rPr lang="it-IT">
                <a:latin typeface="Arial" charset="0"/>
                <a:ea typeface="ＭＳ Ｐゴシック" pitchFamily="28" charset="-128"/>
              </a:rPr>
              <a:t> </a:t>
            </a:r>
          </a:p>
        </p:txBody>
      </p:sp>
      <p:pic>
        <p:nvPicPr>
          <p:cNvPr id="6" name="Picture 202" descr="LOGO">
            <a:extLst>
              <a:ext uri="{FF2B5EF4-FFF2-40B4-BE49-F238E27FC236}">
                <a16:creationId xmlns:a16="http://schemas.microsoft.com/office/drawing/2014/main" id="{73C46BC5-C6AF-423C-881E-294A30EDF7F6}"/>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791200" y="5457825"/>
            <a:ext cx="32766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06">
            <a:extLst>
              <a:ext uri="{FF2B5EF4-FFF2-40B4-BE49-F238E27FC236}">
                <a16:creationId xmlns:a16="http://schemas.microsoft.com/office/drawing/2014/main" id="{8D4F571D-B4CF-4666-B452-EF9329FFA6D6}"/>
              </a:ext>
            </a:extLst>
          </p:cNvPr>
          <p:cNvSpPr>
            <a:spLocks noChangeArrowheads="1"/>
          </p:cNvSpPr>
          <p:nvPr userDrawn="1"/>
        </p:nvSpPr>
        <p:spPr bwMode="auto">
          <a:xfrm>
            <a:off x="563563" y="3182938"/>
            <a:ext cx="18415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85000"/>
              </a:lnSpc>
              <a:spcBef>
                <a:spcPct val="20000"/>
              </a:spcBef>
            </a:pPr>
            <a:endParaRPr lang="en-US" altLang="it-IT" sz="3000">
              <a:solidFill>
                <a:srgbClr val="FF0000"/>
              </a:solidFill>
            </a:endParaRPr>
          </a:p>
        </p:txBody>
      </p:sp>
      <p:sp>
        <p:nvSpPr>
          <p:cNvPr id="7173" name="Rectangle 5"/>
          <p:cNvSpPr>
            <a:spLocks noGrp="1" noChangeArrowheads="1"/>
          </p:cNvSpPr>
          <p:nvPr>
            <p:ph type="ctrTitle"/>
          </p:nvPr>
        </p:nvSpPr>
        <p:spPr>
          <a:xfrm>
            <a:off x="899592" y="476672"/>
            <a:ext cx="7416824" cy="914400"/>
          </a:xfrm>
        </p:spPr>
        <p:txBody>
          <a:bodyPr anchor="t"/>
          <a:lstStyle>
            <a:lvl1pPr>
              <a:defRPr sz="3000">
                <a:solidFill>
                  <a:srgbClr val="808080"/>
                </a:solidFill>
              </a:defRPr>
            </a:lvl1pPr>
          </a:lstStyle>
          <a:p>
            <a:r>
              <a:rPr lang="en-US" altLang="it-IT" noProof="0" dirty="0"/>
              <a:t>Click to edit Master title style</a:t>
            </a:r>
            <a:endParaRPr lang="it-IT" dirty="0"/>
          </a:p>
        </p:txBody>
      </p:sp>
      <p:sp>
        <p:nvSpPr>
          <p:cNvPr id="7174" name="Rectangle 6"/>
          <p:cNvSpPr>
            <a:spLocks noGrp="1" noChangeArrowheads="1"/>
          </p:cNvSpPr>
          <p:nvPr>
            <p:ph type="subTitle" idx="1"/>
          </p:nvPr>
        </p:nvSpPr>
        <p:spPr>
          <a:xfrm>
            <a:off x="899592" y="2635250"/>
            <a:ext cx="7416824" cy="2057400"/>
          </a:xfrm>
        </p:spPr>
        <p:txBody>
          <a:bodyPr anchor="ctr"/>
          <a:lstStyle>
            <a:lvl1pPr marL="0" marR="0" indent="0" algn="l" defTabSz="914400" rtl="0" eaLnBrk="0" fontAlgn="base" latinLnBrk="0" hangingPunct="0">
              <a:lnSpc>
                <a:spcPct val="90000"/>
              </a:lnSpc>
              <a:spcBef>
                <a:spcPct val="0"/>
              </a:spcBef>
              <a:spcAft>
                <a:spcPct val="0"/>
              </a:spcAft>
              <a:buClr>
                <a:srgbClr val="FF0000"/>
              </a:buClr>
              <a:buSzTx/>
              <a:buFontTx/>
              <a:buNone/>
              <a:tabLst/>
              <a:defRPr sz="8000">
                <a:solidFill>
                  <a:srgbClr val="FF0000"/>
                </a:solidFill>
              </a:defRPr>
            </a:lvl1pPr>
          </a:lstStyle>
          <a:p>
            <a:pPr lvl="0"/>
            <a:r>
              <a:rPr lang="en-US" altLang="en-US" noProof="0" dirty="0"/>
              <a:t>Click to edit Master</a:t>
            </a:r>
          </a:p>
          <a:p>
            <a:pPr lvl="0"/>
            <a:r>
              <a:rPr lang="en-US" altLang="en-US" noProof="0" dirty="0"/>
              <a:t>subtitle style</a:t>
            </a:r>
            <a:endParaRPr lang="it-IT" altLang="it-IT" noProof="0" dirty="0"/>
          </a:p>
        </p:txBody>
      </p:sp>
    </p:spTree>
    <p:extLst>
      <p:ext uri="{BB962C8B-B14F-4D97-AF65-F5344CB8AC3E}">
        <p14:creationId xmlns:p14="http://schemas.microsoft.com/office/powerpoint/2010/main" val="2512712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olo capitolo">
    <p:spTree>
      <p:nvGrpSpPr>
        <p:cNvPr id="1" name=""/>
        <p:cNvGrpSpPr/>
        <p:nvPr/>
      </p:nvGrpSpPr>
      <p:grpSpPr>
        <a:xfrm>
          <a:off x="0" y="0"/>
          <a:ext cx="0" cy="0"/>
          <a:chOff x="0" y="0"/>
          <a:chExt cx="0" cy="0"/>
        </a:xfrm>
      </p:grpSpPr>
      <p:pic>
        <p:nvPicPr>
          <p:cNvPr id="4" name="Picture 202" descr="LOGO">
            <a:extLst>
              <a:ext uri="{FF2B5EF4-FFF2-40B4-BE49-F238E27FC236}">
                <a16:creationId xmlns:a16="http://schemas.microsoft.com/office/drawing/2014/main" id="{91A4CB57-4F3A-443A-A27B-366EA6D2824C}"/>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791200" y="5457825"/>
            <a:ext cx="32766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06">
            <a:extLst>
              <a:ext uri="{FF2B5EF4-FFF2-40B4-BE49-F238E27FC236}">
                <a16:creationId xmlns:a16="http://schemas.microsoft.com/office/drawing/2014/main" id="{AC27620F-4952-49B4-9CDF-2FAD6946C1F0}"/>
              </a:ext>
            </a:extLst>
          </p:cNvPr>
          <p:cNvSpPr>
            <a:spLocks noChangeArrowheads="1"/>
          </p:cNvSpPr>
          <p:nvPr userDrawn="1"/>
        </p:nvSpPr>
        <p:spPr bwMode="auto">
          <a:xfrm>
            <a:off x="563563" y="3182938"/>
            <a:ext cx="18415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85000"/>
              </a:lnSpc>
              <a:spcBef>
                <a:spcPct val="20000"/>
              </a:spcBef>
            </a:pPr>
            <a:endParaRPr lang="en-US" altLang="it-IT" sz="3000">
              <a:solidFill>
                <a:srgbClr val="FF0000"/>
              </a:solidFill>
            </a:endParaRPr>
          </a:p>
        </p:txBody>
      </p:sp>
      <p:sp>
        <p:nvSpPr>
          <p:cNvPr id="7173" name="Rectangle 5"/>
          <p:cNvSpPr>
            <a:spLocks noGrp="1" noChangeArrowheads="1"/>
          </p:cNvSpPr>
          <p:nvPr>
            <p:ph type="ctrTitle"/>
          </p:nvPr>
        </p:nvSpPr>
        <p:spPr>
          <a:xfrm>
            <a:off x="457200" y="381600"/>
            <a:ext cx="8219256" cy="914400"/>
          </a:xfrm>
        </p:spPr>
        <p:txBody>
          <a:bodyPr/>
          <a:lstStyle>
            <a:lvl1pPr>
              <a:defRPr sz="4000">
                <a:solidFill>
                  <a:schemeClr val="bg2"/>
                </a:solidFill>
              </a:defRPr>
            </a:lvl1pPr>
          </a:lstStyle>
          <a:p>
            <a:r>
              <a:rPr lang="it-IT" dirty="0"/>
              <a:t>Fare clic per modificare stile</a:t>
            </a:r>
          </a:p>
        </p:txBody>
      </p:sp>
      <p:sp>
        <p:nvSpPr>
          <p:cNvPr id="7174" name="Rectangle 6"/>
          <p:cNvSpPr>
            <a:spLocks noGrp="1" noChangeArrowheads="1"/>
          </p:cNvSpPr>
          <p:nvPr>
            <p:ph type="subTitle" idx="1"/>
          </p:nvPr>
        </p:nvSpPr>
        <p:spPr>
          <a:xfrm>
            <a:off x="457200" y="2635250"/>
            <a:ext cx="8219255" cy="2057400"/>
          </a:xfrm>
        </p:spPr>
        <p:txBody>
          <a:bodyPr anchor="ctr"/>
          <a:lstStyle>
            <a:lvl1pPr marL="0" indent="0">
              <a:lnSpc>
                <a:spcPct val="90000"/>
              </a:lnSpc>
              <a:buNone/>
              <a:defRPr sz="7000">
                <a:solidFill>
                  <a:schemeClr val="bg2"/>
                </a:solidFill>
              </a:defRPr>
            </a:lvl1pPr>
          </a:lstStyle>
          <a:p>
            <a:r>
              <a:rPr lang="it-IT" dirty="0"/>
              <a:t>Fare clic per modificare lo stile del sottotitolo dello schema</a:t>
            </a:r>
          </a:p>
        </p:txBody>
      </p:sp>
    </p:spTree>
    <p:extLst>
      <p:ext uri="{BB962C8B-B14F-4D97-AF65-F5344CB8AC3E}">
        <p14:creationId xmlns:p14="http://schemas.microsoft.com/office/powerpoint/2010/main" val="1114708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381000"/>
            <a:ext cx="8219256" cy="914400"/>
          </a:xfrm>
        </p:spPr>
        <p:txBody>
          <a:bodyPr/>
          <a:lstStyle/>
          <a:p>
            <a:r>
              <a:rPr lang="it-IT" dirty="0"/>
              <a:t>Fare clic per modificare stile</a:t>
            </a:r>
          </a:p>
        </p:txBody>
      </p:sp>
      <p:sp>
        <p:nvSpPr>
          <p:cNvPr id="3" name="Segnaposto contenuto 2"/>
          <p:cNvSpPr>
            <a:spLocks noGrp="1"/>
          </p:cNvSpPr>
          <p:nvPr>
            <p:ph idx="1"/>
          </p:nvPr>
        </p:nvSpPr>
        <p:spPr>
          <a:xfrm>
            <a:off x="457200" y="1340768"/>
            <a:ext cx="8219256" cy="4114800"/>
          </a:xfrm>
        </p:spPr>
        <p:txBody>
          <a:bodyPr/>
          <a:lstStyle>
            <a:lvl1pPr marL="0" indent="0">
              <a:spcAft>
                <a:spcPts val="1500"/>
              </a:spcAft>
              <a:buNone/>
              <a:defRPr/>
            </a:lvl1pPr>
            <a:lvl2pPr marL="292100" indent="0">
              <a:buNone/>
              <a:defRPr/>
            </a:lvl2pPr>
          </a:lstStyle>
          <a:p>
            <a:pPr lvl="0"/>
            <a:r>
              <a:rPr lang="it-IT" dirty="0"/>
              <a:t>Fare clic per modificare gli stili del testo dello schema</a:t>
            </a:r>
          </a:p>
        </p:txBody>
      </p:sp>
      <p:sp>
        <p:nvSpPr>
          <p:cNvPr id="4" name="Segnaposto piè di pagina 1">
            <a:extLst>
              <a:ext uri="{FF2B5EF4-FFF2-40B4-BE49-F238E27FC236}">
                <a16:creationId xmlns:a16="http://schemas.microsoft.com/office/drawing/2014/main" id="{867231D9-8139-47B4-89E7-86B4DEC9D8BC}"/>
              </a:ext>
            </a:extLst>
          </p:cNvPr>
          <p:cNvSpPr>
            <a:spLocks noGrp="1"/>
          </p:cNvSpPr>
          <p:nvPr>
            <p:ph type="ftr" sz="quarter" idx="10"/>
          </p:nvPr>
        </p:nvSpPr>
        <p:spPr>
          <a:xfrm>
            <a:off x="76200" y="6626225"/>
            <a:ext cx="5143500" cy="231775"/>
          </a:xfrm>
        </p:spPr>
        <p:txBody>
          <a:bodyPr/>
          <a:lstStyle>
            <a:lvl1pPr eaLnBrk="1" hangingPunct="1">
              <a:defRPr sz="800">
                <a:solidFill>
                  <a:srgbClr val="000000"/>
                </a:solidFill>
                <a:latin typeface="Arial" panose="020B0604020202020204" pitchFamily="34" charset="0"/>
                <a:ea typeface="MS PGothic" panose="020B0600070205080204" pitchFamily="34" charset="-128"/>
                <a:cs typeface="Arial" panose="020B0604020202020204" pitchFamily="34" charset="0"/>
              </a:defRPr>
            </a:lvl1pPr>
            <a:lvl2pPr eaLnBrk="0" hangingPunct="0">
              <a:defRPr sz="2400">
                <a:solidFill>
                  <a:schemeClr val="bg1"/>
                </a:solidFill>
                <a:latin typeface="Calibri" panose="020F0502020204030204" pitchFamily="34" charset="0"/>
                <a:ea typeface="MS PGothic" panose="020B0600070205080204" pitchFamily="34" charset="-128"/>
              </a:defRPr>
            </a:lvl2pPr>
            <a:lvl3pPr eaLnBrk="0" hangingPunct="0">
              <a:defRPr sz="2400">
                <a:solidFill>
                  <a:schemeClr val="bg1"/>
                </a:solidFill>
                <a:latin typeface="Calibri" panose="020F0502020204030204" pitchFamily="34" charset="0"/>
                <a:ea typeface="MS PGothic" panose="020B0600070205080204" pitchFamily="34" charset="-128"/>
              </a:defRPr>
            </a:lvl3pPr>
            <a:lvl4pPr eaLnBrk="0" hangingPunct="0">
              <a:defRPr sz="2400">
                <a:solidFill>
                  <a:schemeClr val="bg1"/>
                </a:solidFill>
                <a:latin typeface="Calibri" panose="020F0502020204030204" pitchFamily="34" charset="0"/>
                <a:ea typeface="MS PGothic" panose="020B0600070205080204" pitchFamily="34" charset="-128"/>
              </a:defRPr>
            </a:lvl4pPr>
            <a:lvl5pPr eaLnBrk="0" hangingPunct="0">
              <a:defRPr sz="2400">
                <a:solidFill>
                  <a:schemeClr val="bg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9p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1617232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_2030">
    <p:spTree>
      <p:nvGrpSpPr>
        <p:cNvPr id="1" name=""/>
        <p:cNvGrpSpPr/>
        <p:nvPr/>
      </p:nvGrpSpPr>
      <p:grpSpPr>
        <a:xfrm>
          <a:off x="0" y="0"/>
          <a:ext cx="0" cy="0"/>
          <a:chOff x="0" y="0"/>
          <a:chExt cx="0" cy="0"/>
        </a:xfrm>
      </p:grpSpPr>
      <p:pic>
        <p:nvPicPr>
          <p:cNvPr id="4" name="Immagine 7" descr="Immagine che contiene segnale, disegnando&#10;&#10;Descrizione generata automaticamente">
            <a:extLst>
              <a:ext uri="{FF2B5EF4-FFF2-40B4-BE49-F238E27FC236}">
                <a16:creationId xmlns:a16="http://schemas.microsoft.com/office/drawing/2014/main" id="{78D727F1-7F09-448C-810D-6E2411BBA366}"/>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444500" y="127000"/>
            <a:ext cx="94615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gnaposto contenuto 2"/>
          <p:cNvSpPr>
            <a:spLocks noGrp="1"/>
          </p:cNvSpPr>
          <p:nvPr>
            <p:ph idx="1"/>
          </p:nvPr>
        </p:nvSpPr>
        <p:spPr>
          <a:xfrm>
            <a:off x="457200" y="1546448"/>
            <a:ext cx="8219256" cy="4114800"/>
          </a:xfrm>
        </p:spPr>
        <p:txBody>
          <a:bodyPr/>
          <a:lstStyle>
            <a:lvl1pPr marL="0" indent="0">
              <a:spcAft>
                <a:spcPts val="1500"/>
              </a:spcAft>
              <a:buNone/>
              <a:defRPr/>
            </a:lvl1pPr>
            <a:lvl2pPr marL="292100" indent="0">
              <a:buNone/>
              <a:defRPr/>
            </a:lvl2pPr>
          </a:lstStyle>
          <a:p>
            <a:pPr lvl="0"/>
            <a:r>
              <a:rPr lang="it-IT" dirty="0"/>
              <a:t>Fare clic per modificare gli stili del testo dello schema</a:t>
            </a:r>
          </a:p>
        </p:txBody>
      </p:sp>
      <p:sp>
        <p:nvSpPr>
          <p:cNvPr id="5" name="Segnaposto piè di pagina 1">
            <a:extLst>
              <a:ext uri="{FF2B5EF4-FFF2-40B4-BE49-F238E27FC236}">
                <a16:creationId xmlns:a16="http://schemas.microsoft.com/office/drawing/2014/main" id="{0E81E12B-BAB5-4662-9D23-EE269036461F}"/>
              </a:ext>
            </a:extLst>
          </p:cNvPr>
          <p:cNvSpPr>
            <a:spLocks noGrp="1"/>
          </p:cNvSpPr>
          <p:nvPr>
            <p:ph type="ftr" sz="quarter" idx="10"/>
          </p:nvPr>
        </p:nvSpPr>
        <p:spPr>
          <a:xfrm>
            <a:off x="76200" y="6626225"/>
            <a:ext cx="5143500" cy="231775"/>
          </a:xfrm>
        </p:spPr>
        <p:txBody>
          <a:bodyPr/>
          <a:lstStyle>
            <a:lvl1pPr eaLnBrk="1" hangingPunct="1">
              <a:defRPr sz="800">
                <a:solidFill>
                  <a:srgbClr val="000000"/>
                </a:solidFill>
                <a:latin typeface="Arial" panose="020B0604020202020204" pitchFamily="34" charset="0"/>
                <a:ea typeface="MS PGothic" panose="020B0600070205080204" pitchFamily="34" charset="-128"/>
                <a:cs typeface="Arial" panose="020B0604020202020204" pitchFamily="34" charset="0"/>
              </a:defRPr>
            </a:lvl1pPr>
            <a:lvl2pPr eaLnBrk="0" hangingPunct="0">
              <a:defRPr sz="2400">
                <a:solidFill>
                  <a:schemeClr val="bg1"/>
                </a:solidFill>
                <a:latin typeface="Calibri" panose="020F0502020204030204" pitchFamily="34" charset="0"/>
                <a:ea typeface="MS PGothic" panose="020B0600070205080204" pitchFamily="34" charset="-128"/>
              </a:defRPr>
            </a:lvl2pPr>
            <a:lvl3pPr eaLnBrk="0" hangingPunct="0">
              <a:defRPr sz="2400">
                <a:solidFill>
                  <a:schemeClr val="bg1"/>
                </a:solidFill>
                <a:latin typeface="Calibri" panose="020F0502020204030204" pitchFamily="34" charset="0"/>
                <a:ea typeface="MS PGothic" panose="020B0600070205080204" pitchFamily="34" charset="-128"/>
              </a:defRPr>
            </a:lvl3pPr>
            <a:lvl4pPr eaLnBrk="0" hangingPunct="0">
              <a:defRPr sz="2400">
                <a:solidFill>
                  <a:schemeClr val="bg1"/>
                </a:solidFill>
                <a:latin typeface="Calibri" panose="020F0502020204030204" pitchFamily="34" charset="0"/>
                <a:ea typeface="MS PGothic" panose="020B0600070205080204" pitchFamily="34" charset="-128"/>
              </a:defRPr>
            </a:lvl4pPr>
            <a:lvl5pPr eaLnBrk="0" hangingPunct="0">
              <a:defRPr sz="2400">
                <a:solidFill>
                  <a:schemeClr val="bg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9p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295856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Sommario">
    <p:spTree>
      <p:nvGrpSpPr>
        <p:cNvPr id="1" name=""/>
        <p:cNvGrpSpPr/>
        <p:nvPr/>
      </p:nvGrpSpPr>
      <p:grpSpPr>
        <a:xfrm>
          <a:off x="0" y="0"/>
          <a:ext cx="0" cy="0"/>
          <a:chOff x="0" y="0"/>
          <a:chExt cx="0" cy="0"/>
        </a:xfrm>
      </p:grpSpPr>
      <p:sp>
        <p:nvSpPr>
          <p:cNvPr id="2" name="Titolo 1"/>
          <p:cNvSpPr>
            <a:spLocks noGrp="1"/>
          </p:cNvSpPr>
          <p:nvPr>
            <p:ph type="title"/>
          </p:nvPr>
        </p:nvSpPr>
        <p:spPr>
          <a:xfrm>
            <a:off x="457200" y="381000"/>
            <a:ext cx="8219256" cy="914400"/>
          </a:xfrm>
        </p:spPr>
        <p:txBody>
          <a:bodyPr/>
          <a:lstStyle>
            <a:lvl1pPr>
              <a:defRPr/>
            </a:lvl1pPr>
          </a:lstStyle>
          <a:p>
            <a:endParaRPr lang="it-IT" dirty="0"/>
          </a:p>
        </p:txBody>
      </p:sp>
      <p:sp>
        <p:nvSpPr>
          <p:cNvPr id="3" name="Segnaposto contenuto 2"/>
          <p:cNvSpPr>
            <a:spLocks noGrp="1"/>
          </p:cNvSpPr>
          <p:nvPr>
            <p:ph idx="1"/>
          </p:nvPr>
        </p:nvSpPr>
        <p:spPr>
          <a:xfrm>
            <a:off x="457200" y="1340768"/>
            <a:ext cx="8219256" cy="4114800"/>
          </a:xfrm>
        </p:spPr>
        <p:txBody>
          <a:bodyPr/>
          <a:lstStyle>
            <a:lvl1pPr marL="457200" indent="-457200">
              <a:spcAft>
                <a:spcPts val="1500"/>
              </a:spcAft>
              <a:buSzPct val="80000"/>
              <a:buFont typeface="+mj-lt"/>
              <a:buAutoNum type="arabicPeriod"/>
              <a:defRPr/>
            </a:lvl1pPr>
            <a:lvl2pPr marL="292100" indent="0">
              <a:buNone/>
              <a:defRPr/>
            </a:lvl2pPr>
          </a:lstStyle>
          <a:p>
            <a:pPr lvl="0"/>
            <a:r>
              <a:rPr lang="it-IT" dirty="0"/>
              <a:t>Fare clic per modificare gli stili del testo dello schema</a:t>
            </a:r>
          </a:p>
        </p:txBody>
      </p:sp>
      <p:sp>
        <p:nvSpPr>
          <p:cNvPr id="4" name="Segnaposto piè di pagina 1">
            <a:extLst>
              <a:ext uri="{FF2B5EF4-FFF2-40B4-BE49-F238E27FC236}">
                <a16:creationId xmlns:a16="http://schemas.microsoft.com/office/drawing/2014/main" id="{0297B8DB-296B-4DA5-81B1-0CBB8EBA18DB}"/>
              </a:ext>
            </a:extLst>
          </p:cNvPr>
          <p:cNvSpPr>
            <a:spLocks noGrp="1"/>
          </p:cNvSpPr>
          <p:nvPr>
            <p:ph type="ftr" sz="quarter" idx="10"/>
          </p:nvPr>
        </p:nvSpPr>
        <p:spPr>
          <a:xfrm>
            <a:off x="76200" y="6626225"/>
            <a:ext cx="4351338" cy="231775"/>
          </a:xfrm>
        </p:spPr>
        <p:txBody>
          <a:bodyPr/>
          <a:lstStyle>
            <a:lvl1pPr eaLnBrk="1" hangingPunct="1">
              <a:defRPr sz="800">
                <a:solidFill>
                  <a:srgbClr val="000000"/>
                </a:solidFill>
                <a:latin typeface="Arial" panose="020B0604020202020204" pitchFamily="34" charset="0"/>
                <a:ea typeface="MS PGothic" panose="020B0600070205080204" pitchFamily="34" charset="-128"/>
                <a:cs typeface="Arial" panose="020B0604020202020204" pitchFamily="34" charset="0"/>
              </a:defRPr>
            </a:lvl1pPr>
            <a:lvl2pPr eaLnBrk="0" hangingPunct="0">
              <a:defRPr sz="2400">
                <a:solidFill>
                  <a:schemeClr val="bg1"/>
                </a:solidFill>
                <a:latin typeface="Calibri" panose="020F0502020204030204" pitchFamily="34" charset="0"/>
                <a:ea typeface="MS PGothic" panose="020B0600070205080204" pitchFamily="34" charset="-128"/>
              </a:defRPr>
            </a:lvl2pPr>
            <a:lvl3pPr eaLnBrk="0" hangingPunct="0">
              <a:defRPr sz="2400">
                <a:solidFill>
                  <a:schemeClr val="bg1"/>
                </a:solidFill>
                <a:latin typeface="Calibri" panose="020F0502020204030204" pitchFamily="34" charset="0"/>
                <a:ea typeface="MS PGothic" panose="020B0600070205080204" pitchFamily="34" charset="-128"/>
              </a:defRPr>
            </a:lvl3pPr>
            <a:lvl4pPr eaLnBrk="0" hangingPunct="0">
              <a:defRPr sz="2400">
                <a:solidFill>
                  <a:schemeClr val="bg1"/>
                </a:solidFill>
                <a:latin typeface="Calibri" panose="020F0502020204030204" pitchFamily="34" charset="0"/>
                <a:ea typeface="MS PGothic" panose="020B0600070205080204" pitchFamily="34" charset="-128"/>
              </a:defRPr>
            </a:lvl4pPr>
            <a:lvl5pPr eaLnBrk="0" hangingPunct="0">
              <a:defRPr sz="2400">
                <a:solidFill>
                  <a:schemeClr val="bg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9p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3648640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457200" y="1340768"/>
            <a:ext cx="4027803" cy="4114800"/>
          </a:xfrm>
        </p:spPr>
        <p:txBody>
          <a:bodyPr/>
          <a:lstStyle>
            <a:lvl1pPr>
              <a:lnSpc>
                <a:spcPct val="100000"/>
              </a:lnSpc>
              <a:spcAft>
                <a:spcPts val="1500"/>
              </a:spcAft>
              <a:defRPr sz="2800"/>
            </a:lvl1pPr>
            <a:lvl2pPr>
              <a:lnSpc>
                <a:spcPct val="100000"/>
              </a:lnSpc>
              <a:spcAft>
                <a:spcPts val="1500"/>
              </a:spcAft>
              <a:defRPr sz="2400"/>
            </a:lvl2pPr>
            <a:lvl3pPr>
              <a:lnSpc>
                <a:spcPct val="100000"/>
              </a:lnSpc>
              <a:spcAft>
                <a:spcPts val="1500"/>
              </a:spcAft>
              <a:defRPr sz="2000"/>
            </a:lvl3pPr>
            <a:lvl4pPr>
              <a:lnSpc>
                <a:spcPct val="100000"/>
              </a:lnSpc>
              <a:spcAft>
                <a:spcPts val="1500"/>
              </a:spcAft>
              <a:defRPr sz="1800"/>
            </a:lvl4pPr>
            <a:lvl5pPr>
              <a:lnSpc>
                <a:spcPct val="100000"/>
              </a:lnSpc>
              <a:spcAft>
                <a:spcPts val="1500"/>
              </a:spcAft>
              <a:defRPr sz="1800"/>
            </a:lvl5pPr>
            <a:lvl6pPr>
              <a:defRPr sz="1800"/>
            </a:lvl6pPr>
            <a:lvl7pPr>
              <a:defRPr sz="1800"/>
            </a:lvl7pPr>
            <a:lvl8pPr>
              <a:defRPr sz="1800"/>
            </a:lvl8pPr>
            <a:lvl9pPr>
              <a:defRPr sz="1800"/>
            </a:lvl9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contenuto 3"/>
          <p:cNvSpPr>
            <a:spLocks noGrp="1"/>
          </p:cNvSpPr>
          <p:nvPr>
            <p:ph sz="half" idx="2"/>
          </p:nvPr>
        </p:nvSpPr>
        <p:spPr>
          <a:xfrm>
            <a:off x="4658996" y="1340768"/>
            <a:ext cx="4027804" cy="4114800"/>
          </a:xfrm>
        </p:spPr>
        <p:txBody>
          <a:bodyPr/>
          <a:lstStyle>
            <a:lvl1pPr>
              <a:lnSpc>
                <a:spcPct val="100000"/>
              </a:lnSpc>
              <a:spcAft>
                <a:spcPts val="1500"/>
              </a:spcAft>
              <a:defRPr sz="2800"/>
            </a:lvl1pPr>
            <a:lvl2pPr>
              <a:lnSpc>
                <a:spcPct val="100000"/>
              </a:lnSpc>
              <a:spcAft>
                <a:spcPts val="1500"/>
              </a:spcAft>
              <a:defRPr sz="2400"/>
            </a:lvl2pPr>
            <a:lvl3pPr>
              <a:lnSpc>
                <a:spcPct val="100000"/>
              </a:lnSpc>
              <a:spcAft>
                <a:spcPts val="1500"/>
              </a:spcAft>
              <a:defRPr sz="2000"/>
            </a:lvl3pPr>
            <a:lvl4pPr>
              <a:lnSpc>
                <a:spcPct val="100000"/>
              </a:lnSpc>
              <a:spcAft>
                <a:spcPts val="1500"/>
              </a:spcAft>
              <a:defRPr sz="1800"/>
            </a:lvl4pPr>
            <a:lvl5pPr>
              <a:lnSpc>
                <a:spcPct val="100000"/>
              </a:lnSpc>
              <a:spcAft>
                <a:spcPts val="1500"/>
              </a:spcAft>
              <a:defRPr sz="1800"/>
            </a:lvl5pPr>
            <a:lvl6pPr>
              <a:defRPr sz="1800"/>
            </a:lvl6pPr>
            <a:lvl7pPr>
              <a:defRPr sz="1800"/>
            </a:lvl7pPr>
            <a:lvl8pPr>
              <a:defRPr sz="1800"/>
            </a:lvl8pPr>
            <a:lvl9pPr>
              <a:defRPr sz="1800"/>
            </a:lvl9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piè di pagina 1">
            <a:extLst>
              <a:ext uri="{FF2B5EF4-FFF2-40B4-BE49-F238E27FC236}">
                <a16:creationId xmlns:a16="http://schemas.microsoft.com/office/drawing/2014/main" id="{54765346-64E8-46ED-82FD-B74D288979F8}"/>
              </a:ext>
            </a:extLst>
          </p:cNvPr>
          <p:cNvSpPr>
            <a:spLocks noGrp="1"/>
          </p:cNvSpPr>
          <p:nvPr>
            <p:ph type="ftr" sz="quarter" idx="10"/>
          </p:nvPr>
        </p:nvSpPr>
        <p:spPr>
          <a:xfrm>
            <a:off x="76200" y="6626225"/>
            <a:ext cx="4351338" cy="231775"/>
          </a:xfrm>
        </p:spPr>
        <p:txBody>
          <a:bodyPr/>
          <a:lstStyle>
            <a:lvl1pPr eaLnBrk="1" hangingPunct="1">
              <a:defRPr sz="800">
                <a:solidFill>
                  <a:srgbClr val="000000"/>
                </a:solidFill>
                <a:latin typeface="Arial" panose="020B0604020202020204" pitchFamily="34" charset="0"/>
                <a:ea typeface="MS PGothic" panose="020B0600070205080204" pitchFamily="34" charset="-128"/>
                <a:cs typeface="Arial" panose="020B0604020202020204" pitchFamily="34" charset="0"/>
              </a:defRPr>
            </a:lvl1pPr>
            <a:lvl2pPr eaLnBrk="0" hangingPunct="0">
              <a:defRPr sz="2400">
                <a:solidFill>
                  <a:schemeClr val="bg1"/>
                </a:solidFill>
                <a:latin typeface="Calibri" panose="020F0502020204030204" pitchFamily="34" charset="0"/>
                <a:ea typeface="MS PGothic" panose="020B0600070205080204" pitchFamily="34" charset="-128"/>
              </a:defRPr>
            </a:lvl2pPr>
            <a:lvl3pPr eaLnBrk="0" hangingPunct="0">
              <a:defRPr sz="2400">
                <a:solidFill>
                  <a:schemeClr val="bg1"/>
                </a:solidFill>
                <a:latin typeface="Calibri" panose="020F0502020204030204" pitchFamily="34" charset="0"/>
                <a:ea typeface="MS PGothic" panose="020B0600070205080204" pitchFamily="34" charset="-128"/>
              </a:defRPr>
            </a:lvl3pPr>
            <a:lvl4pPr eaLnBrk="0" hangingPunct="0">
              <a:defRPr sz="2400">
                <a:solidFill>
                  <a:schemeClr val="bg1"/>
                </a:solidFill>
                <a:latin typeface="Calibri" panose="020F0502020204030204" pitchFamily="34" charset="0"/>
                <a:ea typeface="MS PGothic" panose="020B0600070205080204" pitchFamily="34" charset="-128"/>
              </a:defRPr>
            </a:lvl4pPr>
            <a:lvl5pPr eaLnBrk="0" hangingPunct="0">
              <a:defRPr sz="2400">
                <a:solidFill>
                  <a:schemeClr val="bg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9p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1324538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piè di pagina 1">
            <a:extLst>
              <a:ext uri="{FF2B5EF4-FFF2-40B4-BE49-F238E27FC236}">
                <a16:creationId xmlns:a16="http://schemas.microsoft.com/office/drawing/2014/main" id="{BF7FD464-AA25-4E41-ABAA-48D892DE4006}"/>
              </a:ext>
            </a:extLst>
          </p:cNvPr>
          <p:cNvSpPr>
            <a:spLocks noGrp="1"/>
          </p:cNvSpPr>
          <p:nvPr>
            <p:ph type="ftr" sz="quarter" idx="10"/>
          </p:nvPr>
        </p:nvSpPr>
        <p:spPr>
          <a:xfrm>
            <a:off x="76200" y="6626225"/>
            <a:ext cx="4351338" cy="231775"/>
          </a:xfrm>
        </p:spPr>
        <p:txBody>
          <a:bodyPr/>
          <a:lstStyle>
            <a:lvl1pPr eaLnBrk="1" hangingPunct="1">
              <a:defRPr sz="800">
                <a:solidFill>
                  <a:srgbClr val="000000"/>
                </a:solidFill>
                <a:latin typeface="Arial" panose="020B0604020202020204" pitchFamily="34" charset="0"/>
                <a:ea typeface="MS PGothic" panose="020B0600070205080204" pitchFamily="34" charset="-128"/>
                <a:cs typeface="Arial" panose="020B0604020202020204" pitchFamily="34" charset="0"/>
              </a:defRPr>
            </a:lvl1pPr>
            <a:lvl2pPr eaLnBrk="0" hangingPunct="0">
              <a:defRPr sz="2400">
                <a:solidFill>
                  <a:schemeClr val="bg1"/>
                </a:solidFill>
                <a:latin typeface="Calibri" panose="020F0502020204030204" pitchFamily="34" charset="0"/>
                <a:ea typeface="MS PGothic" panose="020B0600070205080204" pitchFamily="34" charset="-128"/>
              </a:defRPr>
            </a:lvl2pPr>
            <a:lvl3pPr eaLnBrk="0" hangingPunct="0">
              <a:defRPr sz="2400">
                <a:solidFill>
                  <a:schemeClr val="bg1"/>
                </a:solidFill>
                <a:latin typeface="Calibri" panose="020F0502020204030204" pitchFamily="34" charset="0"/>
                <a:ea typeface="MS PGothic" panose="020B0600070205080204" pitchFamily="34" charset="-128"/>
              </a:defRPr>
            </a:lvl3pPr>
            <a:lvl4pPr eaLnBrk="0" hangingPunct="0">
              <a:defRPr sz="2400">
                <a:solidFill>
                  <a:schemeClr val="bg1"/>
                </a:solidFill>
                <a:latin typeface="Calibri" panose="020F0502020204030204" pitchFamily="34" charset="0"/>
                <a:ea typeface="MS PGothic" panose="020B0600070205080204" pitchFamily="34" charset="-128"/>
              </a:defRPr>
            </a:lvl4pPr>
            <a:lvl5pPr eaLnBrk="0" hangingPunct="0">
              <a:defRPr sz="2400">
                <a:solidFill>
                  <a:schemeClr val="bg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9p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991126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5C7A04D3-6012-478F-82A3-ADD9EA58FE93}"/>
              </a:ext>
            </a:extLst>
          </p:cNvPr>
          <p:cNvSpPr>
            <a:spLocks noGrp="1"/>
          </p:cNvSpPr>
          <p:nvPr>
            <p:ph type="ftr" sz="quarter" idx="10"/>
          </p:nvPr>
        </p:nvSpPr>
        <p:spPr>
          <a:xfrm>
            <a:off x="76200" y="6626225"/>
            <a:ext cx="4351338" cy="231775"/>
          </a:xfrm>
        </p:spPr>
        <p:txBody>
          <a:bodyPr/>
          <a:lstStyle>
            <a:lvl1pPr eaLnBrk="1" hangingPunct="1">
              <a:defRPr sz="800">
                <a:solidFill>
                  <a:srgbClr val="000000"/>
                </a:solidFill>
                <a:latin typeface="Arial" panose="020B0604020202020204" pitchFamily="34" charset="0"/>
                <a:ea typeface="MS PGothic" panose="020B0600070205080204" pitchFamily="34" charset="-128"/>
                <a:cs typeface="Arial" panose="020B0604020202020204" pitchFamily="34" charset="0"/>
              </a:defRPr>
            </a:lvl1pPr>
            <a:lvl2pPr eaLnBrk="0" hangingPunct="0">
              <a:defRPr sz="2400">
                <a:solidFill>
                  <a:schemeClr val="bg1"/>
                </a:solidFill>
                <a:latin typeface="Calibri" panose="020F0502020204030204" pitchFamily="34" charset="0"/>
                <a:ea typeface="MS PGothic" panose="020B0600070205080204" pitchFamily="34" charset="-128"/>
              </a:defRPr>
            </a:lvl2pPr>
            <a:lvl3pPr eaLnBrk="0" hangingPunct="0">
              <a:defRPr sz="2400">
                <a:solidFill>
                  <a:schemeClr val="bg1"/>
                </a:solidFill>
                <a:latin typeface="Calibri" panose="020F0502020204030204" pitchFamily="34" charset="0"/>
                <a:ea typeface="MS PGothic" panose="020B0600070205080204" pitchFamily="34" charset="-128"/>
              </a:defRPr>
            </a:lvl3pPr>
            <a:lvl4pPr eaLnBrk="0" hangingPunct="0">
              <a:defRPr sz="2400">
                <a:solidFill>
                  <a:schemeClr val="bg1"/>
                </a:solidFill>
                <a:latin typeface="Calibri" panose="020F0502020204030204" pitchFamily="34" charset="0"/>
                <a:ea typeface="MS PGothic" panose="020B0600070205080204" pitchFamily="34" charset="-128"/>
              </a:defRPr>
            </a:lvl4pPr>
            <a:lvl5pPr eaLnBrk="0" hangingPunct="0">
              <a:defRPr sz="2400">
                <a:solidFill>
                  <a:schemeClr val="bg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9p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3935630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5DA1586-6383-40F6-92EB-ECAA881D31FF}"/>
              </a:ext>
            </a:extLst>
          </p:cNvPr>
          <p:cNvSpPr/>
          <p:nvPr userDrawn="1"/>
        </p:nvSpPr>
        <p:spPr bwMode="auto">
          <a:xfrm>
            <a:off x="0" y="6621463"/>
            <a:ext cx="9144000" cy="236537"/>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a:defRPr/>
            </a:pPr>
            <a:r>
              <a:rPr lang="en-US" sz="1800" dirty="0">
                <a:latin typeface="Arial" charset="0"/>
                <a:ea typeface="ＭＳ Ｐゴシック" charset="-128"/>
              </a:rPr>
              <a:t> </a:t>
            </a:r>
          </a:p>
        </p:txBody>
      </p:sp>
      <p:pic>
        <p:nvPicPr>
          <p:cNvPr id="1027" name="Picture 9" descr="LOGO">
            <a:extLst>
              <a:ext uri="{FF2B5EF4-FFF2-40B4-BE49-F238E27FC236}">
                <a16:creationId xmlns:a16="http://schemas.microsoft.com/office/drawing/2014/main" id="{993664AA-D8C9-45A7-BE32-D8AA7D011133}"/>
              </a:ext>
            </a:extLst>
          </p:cNvPr>
          <p:cNvPicPr>
            <a:picLocks noChangeAspect="1" noChangeArrowheads="1"/>
          </p:cNvPicPr>
          <p:nvPr userDrawn="1"/>
        </p:nvPicPr>
        <p:blipFill>
          <a:blip r:embed="rId12">
            <a:extLst>
              <a:ext uri="{28A0092B-C50C-407E-A947-70E740481C1C}">
                <a14:useLocalDpi xmlns:a14="http://schemas.microsoft.com/office/drawing/2010/main"/>
              </a:ext>
            </a:extLst>
          </a:blip>
          <a:srcRect/>
          <a:stretch>
            <a:fillRect/>
          </a:stretch>
        </p:blipFill>
        <p:spPr bwMode="auto">
          <a:xfrm>
            <a:off x="7816850" y="6623050"/>
            <a:ext cx="13398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a:extLst>
              <a:ext uri="{FF2B5EF4-FFF2-40B4-BE49-F238E27FC236}">
                <a16:creationId xmlns:a16="http://schemas.microsoft.com/office/drawing/2014/main" id="{77F8D817-6C3F-41FD-9381-A5E86A1A33C8}"/>
              </a:ext>
            </a:extLst>
          </p:cNvPr>
          <p:cNvSpPr>
            <a:spLocks noGrp="1" noChangeArrowheads="1"/>
          </p:cNvSpPr>
          <p:nvPr>
            <p:ph type="title"/>
          </p:nvPr>
        </p:nvSpPr>
        <p:spPr bwMode="auto">
          <a:xfrm>
            <a:off x="457200" y="3810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stile</a:t>
            </a:r>
          </a:p>
        </p:txBody>
      </p:sp>
      <p:sp>
        <p:nvSpPr>
          <p:cNvPr id="2" name="Rectangle 5">
            <a:extLst>
              <a:ext uri="{FF2B5EF4-FFF2-40B4-BE49-F238E27FC236}">
                <a16:creationId xmlns:a16="http://schemas.microsoft.com/office/drawing/2014/main" id="{DC83DDDD-6E43-4634-8F25-1196B8D3305E}"/>
              </a:ext>
            </a:extLst>
          </p:cNvPr>
          <p:cNvSpPr>
            <a:spLocks noGrp="1" noChangeArrowheads="1"/>
          </p:cNvSpPr>
          <p:nvPr>
            <p:ph type="ftr" sz="quarter" idx="3"/>
          </p:nvPr>
        </p:nvSpPr>
        <p:spPr bwMode="auto">
          <a:xfrm>
            <a:off x="76200" y="6626225"/>
            <a:ext cx="4424363" cy="242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800">
                <a:solidFill>
                  <a:schemeClr val="tx1"/>
                </a:solidFill>
                <a:latin typeface="Arial" panose="020B0604020202020204" pitchFamily="34" charset="0"/>
              </a:defRPr>
            </a:lvl1pPr>
          </a:lstStyle>
          <a:p>
            <a:pPr>
              <a:defRPr/>
            </a:pPr>
            <a:r>
              <a:rPr lang="it-IT" altLang="it-IT"/>
              <a:t>Brady, Jespersen, Hyslop, Pignocchino </a:t>
            </a:r>
            <a:r>
              <a:rPr lang="it-IT" altLang="it-IT" i="1"/>
              <a:t>Chimica.blu seconda edizione </a:t>
            </a:r>
            <a:r>
              <a:rPr lang="it-IT" altLang="it-IT"/>
              <a:t>© Zanichelli 2020</a:t>
            </a:r>
          </a:p>
        </p:txBody>
      </p:sp>
      <p:sp>
        <p:nvSpPr>
          <p:cNvPr id="1030" name="Rectangle 209">
            <a:extLst>
              <a:ext uri="{FF2B5EF4-FFF2-40B4-BE49-F238E27FC236}">
                <a16:creationId xmlns:a16="http://schemas.microsoft.com/office/drawing/2014/main" id="{1F3ED997-7008-4F55-AE00-5B2B601BC293}"/>
              </a:ext>
            </a:extLst>
          </p:cNvPr>
          <p:cNvSpPr>
            <a:spLocks noGrp="1" noChangeArrowheads="1"/>
          </p:cNvSpPr>
          <p:nvPr userDrawn="1"/>
        </p:nvSpPr>
        <p:spPr bwMode="auto">
          <a:xfrm>
            <a:off x="3733800" y="6626225"/>
            <a:ext cx="190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fld id="{1B3BB54C-B0EF-474E-81FE-E0109535F7CC}" type="slidenum">
              <a:rPr lang="it-IT" altLang="it-IT" sz="800">
                <a:solidFill>
                  <a:schemeClr val="tx1"/>
                </a:solidFill>
                <a:latin typeface="Arial" panose="020B0604020202020204" pitchFamily="34" charset="0"/>
              </a:rPr>
              <a:pPr algn="ctr"/>
              <a:t>‹N›</a:t>
            </a:fld>
            <a:endParaRPr lang="it-IT" altLang="it-IT" sz="1400">
              <a:solidFill>
                <a:schemeClr val="tx1"/>
              </a:solidFill>
              <a:latin typeface="Arial" panose="020B0604020202020204" pitchFamily="34" charset="0"/>
            </a:endParaRPr>
          </a:p>
        </p:txBody>
      </p:sp>
      <p:sp>
        <p:nvSpPr>
          <p:cNvPr id="1031" name="Rectangle 213">
            <a:extLst>
              <a:ext uri="{FF2B5EF4-FFF2-40B4-BE49-F238E27FC236}">
                <a16:creationId xmlns:a16="http://schemas.microsoft.com/office/drawing/2014/main" id="{FD247F9F-453B-48E8-A8D2-883AD25F1F38}"/>
              </a:ext>
            </a:extLst>
          </p:cNvPr>
          <p:cNvSpPr>
            <a:spLocks noGrp="1" noChangeArrowheads="1"/>
          </p:cNvSpPr>
          <p:nvPr>
            <p:ph type="body" idx="1"/>
          </p:nvPr>
        </p:nvSpPr>
        <p:spPr bwMode="auto">
          <a:xfrm>
            <a:off x="457200" y="1341438"/>
            <a:ext cx="8229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Tree>
  </p:cSld>
  <p:clrMap bg1="lt1" tx1="dk1" bg2="lt2" tx2="dk2" accent1="accent1" accent2="accent2" accent3="accent3" accent4="accent4" accent5="accent5" accent6="accent6" hlink="hlink" folHlink="folHlink"/>
  <p:sldLayoutIdLst>
    <p:sldLayoutId id="2147484241" r:id="rId1"/>
    <p:sldLayoutId id="2147484242" r:id="rId2"/>
    <p:sldLayoutId id="2147484243" r:id="rId3"/>
    <p:sldLayoutId id="2147484244" r:id="rId4"/>
    <p:sldLayoutId id="2147484245" r:id="rId5"/>
    <p:sldLayoutId id="2147484246" r:id="rId6"/>
    <p:sldLayoutId id="2147484247" r:id="rId7"/>
    <p:sldLayoutId id="2147484248" r:id="rId8"/>
    <p:sldLayoutId id="2147484249" r:id="rId9"/>
    <p:sldLayoutId id="2147484250" r:id="rId10"/>
  </p:sldLayoutIdLst>
  <p:hf sldNum="0" hdr="0" dt="0"/>
  <p:txStyles>
    <p:titleStyle>
      <a:lvl1pPr algn="l" rtl="0" eaLnBrk="0" fontAlgn="base" hangingPunct="0">
        <a:lnSpc>
          <a:spcPct val="90000"/>
        </a:lnSpc>
        <a:spcBef>
          <a:spcPct val="0"/>
        </a:spcBef>
        <a:spcAft>
          <a:spcPct val="0"/>
        </a:spcAft>
        <a:defRPr sz="4000">
          <a:solidFill>
            <a:srgbClr val="FF0000"/>
          </a:solidFill>
          <a:latin typeface="+mj-lt"/>
          <a:ea typeface="MS PGothic" panose="020B0600070205080204" pitchFamily="34" charset="-128"/>
          <a:cs typeface="MS PGothic" panose="020B0600070205080204" pitchFamily="34" charset="-128"/>
        </a:defRPr>
      </a:lvl1pPr>
      <a:lvl2pPr algn="l" rtl="0" eaLnBrk="0" fontAlgn="base" hangingPunct="0">
        <a:lnSpc>
          <a:spcPct val="90000"/>
        </a:lnSpc>
        <a:spcBef>
          <a:spcPct val="0"/>
        </a:spcBef>
        <a:spcAft>
          <a:spcPct val="0"/>
        </a:spcAft>
        <a:defRPr sz="4000">
          <a:solidFill>
            <a:srgbClr val="FF0000"/>
          </a:solidFill>
          <a:latin typeface="Arial" charset="0"/>
          <a:ea typeface="MS PGothic" panose="020B0600070205080204" pitchFamily="34" charset="-128"/>
          <a:cs typeface="MS PGothic" panose="020B0600070205080204" pitchFamily="34" charset="-128"/>
        </a:defRPr>
      </a:lvl2pPr>
      <a:lvl3pPr algn="l" rtl="0" eaLnBrk="0" fontAlgn="base" hangingPunct="0">
        <a:lnSpc>
          <a:spcPct val="90000"/>
        </a:lnSpc>
        <a:spcBef>
          <a:spcPct val="0"/>
        </a:spcBef>
        <a:spcAft>
          <a:spcPct val="0"/>
        </a:spcAft>
        <a:defRPr sz="4000">
          <a:solidFill>
            <a:srgbClr val="FF0000"/>
          </a:solidFill>
          <a:latin typeface="Arial" charset="0"/>
          <a:ea typeface="MS PGothic" panose="020B0600070205080204" pitchFamily="34" charset="-128"/>
          <a:cs typeface="MS PGothic" panose="020B0600070205080204" pitchFamily="34" charset="-128"/>
        </a:defRPr>
      </a:lvl3pPr>
      <a:lvl4pPr algn="l" rtl="0" eaLnBrk="0" fontAlgn="base" hangingPunct="0">
        <a:lnSpc>
          <a:spcPct val="90000"/>
        </a:lnSpc>
        <a:spcBef>
          <a:spcPct val="0"/>
        </a:spcBef>
        <a:spcAft>
          <a:spcPct val="0"/>
        </a:spcAft>
        <a:defRPr sz="4000">
          <a:solidFill>
            <a:srgbClr val="FF0000"/>
          </a:solidFill>
          <a:latin typeface="Arial" charset="0"/>
          <a:ea typeface="MS PGothic" panose="020B0600070205080204" pitchFamily="34" charset="-128"/>
          <a:cs typeface="MS PGothic" panose="020B0600070205080204" pitchFamily="34" charset="-128"/>
        </a:defRPr>
      </a:lvl4pPr>
      <a:lvl5pPr algn="l" rtl="0" eaLnBrk="0" fontAlgn="base" hangingPunct="0">
        <a:lnSpc>
          <a:spcPct val="90000"/>
        </a:lnSpc>
        <a:spcBef>
          <a:spcPct val="0"/>
        </a:spcBef>
        <a:spcAft>
          <a:spcPct val="0"/>
        </a:spcAft>
        <a:defRPr sz="4000">
          <a:solidFill>
            <a:srgbClr val="FF0000"/>
          </a:solidFill>
          <a:latin typeface="Arial" charset="0"/>
          <a:ea typeface="MS PGothic" panose="020B0600070205080204" pitchFamily="34" charset="-128"/>
          <a:cs typeface="MS PGothic" panose="020B0600070205080204" pitchFamily="34" charset="-128"/>
        </a:defRPr>
      </a:lvl5pPr>
      <a:lvl6pPr marL="457200" algn="l" rtl="0" fontAlgn="base">
        <a:lnSpc>
          <a:spcPct val="90000"/>
        </a:lnSpc>
        <a:spcBef>
          <a:spcPct val="0"/>
        </a:spcBef>
        <a:spcAft>
          <a:spcPct val="0"/>
        </a:spcAft>
        <a:defRPr sz="4000">
          <a:solidFill>
            <a:srgbClr val="FF0000"/>
          </a:solidFill>
          <a:latin typeface="Arial" charset="0"/>
          <a:ea typeface="ＭＳ Ｐゴシック" charset="-128"/>
          <a:cs typeface="ＭＳ Ｐゴシック" charset="-128"/>
        </a:defRPr>
      </a:lvl6pPr>
      <a:lvl7pPr marL="914400" algn="l" rtl="0" fontAlgn="base">
        <a:lnSpc>
          <a:spcPct val="90000"/>
        </a:lnSpc>
        <a:spcBef>
          <a:spcPct val="0"/>
        </a:spcBef>
        <a:spcAft>
          <a:spcPct val="0"/>
        </a:spcAft>
        <a:defRPr sz="4000">
          <a:solidFill>
            <a:srgbClr val="FF0000"/>
          </a:solidFill>
          <a:latin typeface="Arial" charset="0"/>
          <a:ea typeface="ＭＳ Ｐゴシック" charset="-128"/>
          <a:cs typeface="ＭＳ Ｐゴシック" charset="-128"/>
        </a:defRPr>
      </a:lvl7pPr>
      <a:lvl8pPr marL="1371600" algn="l" rtl="0" fontAlgn="base">
        <a:lnSpc>
          <a:spcPct val="90000"/>
        </a:lnSpc>
        <a:spcBef>
          <a:spcPct val="0"/>
        </a:spcBef>
        <a:spcAft>
          <a:spcPct val="0"/>
        </a:spcAft>
        <a:defRPr sz="4000">
          <a:solidFill>
            <a:srgbClr val="FF0000"/>
          </a:solidFill>
          <a:latin typeface="Arial" charset="0"/>
          <a:ea typeface="ＭＳ Ｐゴシック" charset="-128"/>
          <a:cs typeface="ＭＳ Ｐゴシック" charset="-128"/>
        </a:defRPr>
      </a:lvl8pPr>
      <a:lvl9pPr marL="1828800" algn="l" rtl="0" fontAlgn="base">
        <a:lnSpc>
          <a:spcPct val="90000"/>
        </a:lnSpc>
        <a:spcBef>
          <a:spcPct val="0"/>
        </a:spcBef>
        <a:spcAft>
          <a:spcPct val="0"/>
        </a:spcAft>
        <a:defRPr sz="4000">
          <a:solidFill>
            <a:srgbClr val="FF0000"/>
          </a:solidFill>
          <a:latin typeface="Arial" charset="0"/>
          <a:ea typeface="ＭＳ Ｐゴシック" charset="-128"/>
          <a:cs typeface="ＭＳ Ｐゴシック" charset="-128"/>
        </a:defRPr>
      </a:lvl9pPr>
    </p:titleStyle>
    <p:bodyStyle>
      <a:lvl1pPr marL="342900" indent="-342900" algn="l" rtl="0" eaLnBrk="0" fontAlgn="base" hangingPunct="0">
        <a:spcBef>
          <a:spcPct val="0"/>
        </a:spcBef>
        <a:spcAft>
          <a:spcPts val="1500"/>
        </a:spcAft>
        <a:buClr>
          <a:srgbClr val="FF0000"/>
        </a:buClr>
        <a:buChar char="•"/>
        <a:defRPr sz="2400">
          <a:solidFill>
            <a:schemeClr val="tx1"/>
          </a:solidFill>
          <a:latin typeface="+mn-lt"/>
          <a:ea typeface="MS PGothic" panose="020B0600070205080204" pitchFamily="34" charset="-128"/>
          <a:cs typeface="MS PGothic" panose="020B0600070205080204" pitchFamily="34" charset="-128"/>
        </a:defRPr>
      </a:lvl1pPr>
      <a:lvl2pPr marL="292100" indent="571500" algn="l" rtl="0" eaLnBrk="0" fontAlgn="base" hangingPunct="0">
        <a:lnSpc>
          <a:spcPct val="140000"/>
        </a:lnSpc>
        <a:spcBef>
          <a:spcPct val="0"/>
        </a:spcBef>
        <a:spcAft>
          <a:spcPts val="1500"/>
        </a:spcAft>
        <a:buClr>
          <a:srgbClr val="FF0000"/>
        </a:buClr>
        <a:buFont typeface="Times" panose="02020603050405020304" pitchFamily="18" charset="0"/>
        <a:buChar char="•"/>
        <a:defRPr sz="3200">
          <a:solidFill>
            <a:schemeClr val="tx1"/>
          </a:solidFill>
          <a:latin typeface="+mn-lt"/>
          <a:ea typeface="MS PGothic" panose="020B0600070205080204" pitchFamily="34" charset="-128"/>
          <a:cs typeface="MS PGothic" panose="020B0600070205080204" pitchFamily="34" charset="-128"/>
        </a:defRPr>
      </a:lvl2pPr>
      <a:lvl3pPr marL="1054100" indent="190500" algn="l" rtl="0" eaLnBrk="0" fontAlgn="base" hangingPunct="0">
        <a:spcBef>
          <a:spcPct val="0"/>
        </a:spcBef>
        <a:spcAft>
          <a:spcPts val="1500"/>
        </a:spcAft>
        <a:buClr>
          <a:schemeClr val="tx1"/>
        </a:buClr>
        <a:buFont typeface="Times" panose="02020603050405020304" pitchFamily="18" charset="0"/>
        <a:buChar char="–"/>
        <a:defRPr sz="2000">
          <a:solidFill>
            <a:schemeClr val="tx1"/>
          </a:solidFill>
          <a:latin typeface="+mn-lt"/>
          <a:ea typeface="ヒラギノ角ゴ Pro W3" charset="-128"/>
          <a:cs typeface="ヒラギノ角ゴ Pro W3" charset="-128"/>
        </a:defRPr>
      </a:lvl3pPr>
      <a:lvl4pPr marL="1435100" indent="185738" algn="l" rtl="0" eaLnBrk="0" fontAlgn="base" hangingPunct="0">
        <a:spcBef>
          <a:spcPct val="0"/>
        </a:spcBef>
        <a:spcAft>
          <a:spcPts val="1500"/>
        </a:spcAft>
        <a:buChar char="–"/>
        <a:defRPr sz="2000">
          <a:solidFill>
            <a:schemeClr val="tx1"/>
          </a:solidFill>
          <a:latin typeface="+mn-lt"/>
          <a:ea typeface="ヒラギノ角ゴ Pro W3" charset="-128"/>
          <a:cs typeface="ヒラギノ角ゴ Pro W3" charset="0"/>
        </a:defRPr>
      </a:lvl4pPr>
      <a:lvl5pPr marL="1816100" indent="190500" algn="l" rtl="0" eaLnBrk="0" fontAlgn="base" hangingPunct="0">
        <a:spcBef>
          <a:spcPct val="20000"/>
        </a:spcBef>
        <a:spcAft>
          <a:spcPts val="1500"/>
        </a:spcAft>
        <a:buClr>
          <a:schemeClr val="bg2"/>
        </a:buClr>
        <a:buChar char="–"/>
        <a:defRPr sz="2000">
          <a:solidFill>
            <a:schemeClr val="tx1"/>
          </a:solidFill>
          <a:latin typeface="+mn-lt"/>
          <a:ea typeface="MS PGothic" panose="020B0600070205080204" pitchFamily="34" charset="-128"/>
          <a:cs typeface="MS PGothic" panose="020B0600070205080204" pitchFamily="34" charset="-128"/>
        </a:defRPr>
      </a:lvl5pPr>
      <a:lvl6pPr marL="2273300" indent="190500" algn="l" rtl="0" fontAlgn="base">
        <a:spcBef>
          <a:spcPct val="20000"/>
        </a:spcBef>
        <a:spcAft>
          <a:spcPct val="0"/>
        </a:spcAft>
        <a:buClr>
          <a:schemeClr val="bg2"/>
        </a:buClr>
        <a:buChar char="–"/>
        <a:defRPr>
          <a:solidFill>
            <a:schemeClr val="tx1"/>
          </a:solidFill>
          <a:latin typeface="+mn-lt"/>
          <a:ea typeface="+mn-ea"/>
        </a:defRPr>
      </a:lvl6pPr>
      <a:lvl7pPr marL="2730500" indent="190500" algn="l" rtl="0" fontAlgn="base">
        <a:spcBef>
          <a:spcPct val="20000"/>
        </a:spcBef>
        <a:spcAft>
          <a:spcPct val="0"/>
        </a:spcAft>
        <a:buClr>
          <a:schemeClr val="bg2"/>
        </a:buClr>
        <a:buChar char="–"/>
        <a:defRPr>
          <a:solidFill>
            <a:schemeClr val="tx1"/>
          </a:solidFill>
          <a:latin typeface="+mn-lt"/>
          <a:ea typeface="+mn-ea"/>
        </a:defRPr>
      </a:lvl7pPr>
      <a:lvl8pPr marL="3187700" indent="190500" algn="l" rtl="0" fontAlgn="base">
        <a:spcBef>
          <a:spcPct val="20000"/>
        </a:spcBef>
        <a:spcAft>
          <a:spcPct val="0"/>
        </a:spcAft>
        <a:buClr>
          <a:schemeClr val="bg2"/>
        </a:buClr>
        <a:buChar char="–"/>
        <a:defRPr>
          <a:solidFill>
            <a:schemeClr val="tx1"/>
          </a:solidFill>
          <a:latin typeface="+mn-lt"/>
          <a:ea typeface="+mn-ea"/>
        </a:defRPr>
      </a:lvl8pPr>
      <a:lvl9pPr marL="3644900" indent="190500" algn="l" rtl="0" fontAlgn="base">
        <a:spcBef>
          <a:spcPct val="20000"/>
        </a:spcBef>
        <a:spcAft>
          <a:spcPct val="0"/>
        </a:spcAft>
        <a:buClr>
          <a:schemeClr val="bg2"/>
        </a:buClr>
        <a:buChar char="–"/>
        <a:defRPr>
          <a:solidFill>
            <a:schemeClr val="tx1"/>
          </a:solidFill>
          <a:latin typeface="+mn-lt"/>
          <a:ea typeface="+mn-ea"/>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84829F-FA8F-4B08-9D77-6885FDC56760}"/>
              </a:ext>
            </a:extLst>
          </p:cNvPr>
          <p:cNvSpPr>
            <a:spLocks noGrp="1"/>
          </p:cNvSpPr>
          <p:nvPr>
            <p:ph type="title"/>
          </p:nvPr>
        </p:nvSpPr>
        <p:spPr/>
        <p:txBody>
          <a:bodyPr/>
          <a:lstStyle/>
          <a:p>
            <a:r>
              <a:rPr lang="it-IT" altLang="it-IT" dirty="0"/>
              <a:t>Le formule dei composti</a:t>
            </a:r>
            <a:endParaRPr lang="it-IT" dirty="0"/>
          </a:p>
        </p:txBody>
      </p:sp>
      <p:sp>
        <p:nvSpPr>
          <p:cNvPr id="3" name="Segnaposto contenuto 2">
            <a:extLst>
              <a:ext uri="{FF2B5EF4-FFF2-40B4-BE49-F238E27FC236}">
                <a16:creationId xmlns:a16="http://schemas.microsoft.com/office/drawing/2014/main" id="{825BC796-A467-4F87-B91A-5D2964D89A39}"/>
              </a:ext>
            </a:extLst>
          </p:cNvPr>
          <p:cNvSpPr>
            <a:spLocks noGrp="1"/>
          </p:cNvSpPr>
          <p:nvPr>
            <p:ph idx="1"/>
          </p:nvPr>
        </p:nvSpPr>
        <p:spPr/>
        <p:txBody>
          <a:bodyPr/>
          <a:lstStyle/>
          <a:p>
            <a:r>
              <a:rPr lang="it-IT" dirty="0"/>
              <a:t>La </a:t>
            </a:r>
            <a:r>
              <a:rPr lang="it-IT" i="1" dirty="0"/>
              <a:t>formula dei composti molecolari </a:t>
            </a:r>
            <a:r>
              <a:rPr lang="it-IT" dirty="0"/>
              <a:t>rappresenta la composizione di una singola </a:t>
            </a:r>
            <a:r>
              <a:rPr lang="it-IT" b="1" dirty="0"/>
              <a:t>molecola</a:t>
            </a:r>
            <a:r>
              <a:rPr lang="it-IT" dirty="0"/>
              <a:t>.</a:t>
            </a:r>
          </a:p>
          <a:p>
            <a:endParaRPr lang="it-IT" dirty="0"/>
          </a:p>
          <a:p>
            <a:br>
              <a:rPr lang="it-IT" dirty="0"/>
            </a:br>
            <a:r>
              <a:rPr lang="it-IT" dirty="0"/>
              <a:t>La </a:t>
            </a:r>
            <a:r>
              <a:rPr lang="it-IT" i="1" dirty="0"/>
              <a:t>formula dei composti ionici </a:t>
            </a:r>
            <a:r>
              <a:rPr lang="it-IT" dirty="0"/>
              <a:t>indica solo i rapporti di combinazione esistenti tra gli ioni dei diversi elementi; in queste sostanze non ci sono molecole ma </a:t>
            </a:r>
            <a:r>
              <a:rPr lang="it-IT" b="1" dirty="0"/>
              <a:t>unità formula</a:t>
            </a:r>
            <a:r>
              <a:rPr lang="it-IT" dirty="0"/>
              <a:t>.</a:t>
            </a:r>
          </a:p>
        </p:txBody>
      </p:sp>
      <p:sp>
        <p:nvSpPr>
          <p:cNvPr id="4" name="Segnaposto piè di pagina 3">
            <a:extLst>
              <a:ext uri="{FF2B5EF4-FFF2-40B4-BE49-F238E27FC236}">
                <a16:creationId xmlns:a16="http://schemas.microsoft.com/office/drawing/2014/main" id="{16D0EDE8-B01B-46F5-8597-1C0F416ED911}"/>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8" name="Immagine 7">
            <a:extLst>
              <a:ext uri="{FF2B5EF4-FFF2-40B4-BE49-F238E27FC236}">
                <a16:creationId xmlns:a16="http://schemas.microsoft.com/office/drawing/2014/main" id="{C1624621-2959-47D5-9324-CFD1DA39CA2F}"/>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1703217" y="2276872"/>
            <a:ext cx="5727222" cy="938655"/>
          </a:xfrm>
          <a:prstGeom prst="rect">
            <a:avLst/>
          </a:prstGeom>
        </p:spPr>
      </p:pic>
      <p:pic>
        <p:nvPicPr>
          <p:cNvPr id="9" name="Immagine 8">
            <a:extLst>
              <a:ext uri="{FF2B5EF4-FFF2-40B4-BE49-F238E27FC236}">
                <a16:creationId xmlns:a16="http://schemas.microsoft.com/office/drawing/2014/main" id="{3B955C64-269E-462D-BFB8-A765D56CB48B}"/>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2055599" y="4463238"/>
            <a:ext cx="5032802" cy="1899170"/>
          </a:xfrm>
          <a:prstGeom prst="rect">
            <a:avLst/>
          </a:prstGeom>
        </p:spPr>
      </p:pic>
    </p:spTree>
    <p:extLst>
      <p:ext uri="{BB962C8B-B14F-4D97-AF65-F5344CB8AC3E}">
        <p14:creationId xmlns:p14="http://schemas.microsoft.com/office/powerpoint/2010/main" val="2242566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A27B5E-7BA2-4F46-B470-A9F587FC2ED7}"/>
              </a:ext>
            </a:extLst>
          </p:cNvPr>
          <p:cNvSpPr>
            <a:spLocks noGrp="1"/>
          </p:cNvSpPr>
          <p:nvPr>
            <p:ph type="title"/>
          </p:nvPr>
        </p:nvSpPr>
        <p:spPr/>
        <p:txBody>
          <a:bodyPr/>
          <a:lstStyle/>
          <a:p>
            <a:r>
              <a:rPr lang="it-IT" dirty="0">
                <a:solidFill>
                  <a:srgbClr val="008080"/>
                </a:solidFill>
                <a:latin typeface="AlrightSans-Black"/>
              </a:rPr>
              <a:t>LA CHIMICA CON METODO</a:t>
            </a:r>
            <a:endParaRPr lang="it-IT" dirty="0">
              <a:solidFill>
                <a:srgbClr val="008080"/>
              </a:solidFill>
              <a:latin typeface="+mn-lt"/>
            </a:endParaRPr>
          </a:p>
        </p:txBody>
      </p:sp>
      <p:sp>
        <p:nvSpPr>
          <p:cNvPr id="8" name="Segnaposto contenuto 7">
            <a:extLst>
              <a:ext uri="{FF2B5EF4-FFF2-40B4-BE49-F238E27FC236}">
                <a16:creationId xmlns:a16="http://schemas.microsoft.com/office/drawing/2014/main" id="{F9D8C034-144F-4397-B341-0C15EA0F71DA}"/>
              </a:ext>
            </a:extLst>
          </p:cNvPr>
          <p:cNvSpPr>
            <a:spLocks noGrp="1"/>
          </p:cNvSpPr>
          <p:nvPr>
            <p:ph idx="1"/>
          </p:nvPr>
        </p:nvSpPr>
        <p:spPr>
          <a:xfrm>
            <a:off x="601216" y="1340768"/>
            <a:ext cx="8219256" cy="3888432"/>
          </a:xfrm>
        </p:spPr>
        <p:txBody>
          <a:bodyPr/>
          <a:lstStyle/>
          <a:p>
            <a:pPr marL="342900" lvl="0" indent="-342900">
              <a:spcAft>
                <a:spcPts val="1000"/>
              </a:spcAft>
              <a:buClr>
                <a:schemeClr val="accent1">
                  <a:lumMod val="75000"/>
                </a:schemeClr>
              </a:buClr>
              <a:buSzPct val="60000"/>
              <a:buFont typeface="Arial" panose="020B0604020202020204" pitchFamily="34" charset="0"/>
              <a:buChar char="►"/>
            </a:pPr>
            <a:r>
              <a:rPr lang="it-IT" sz="2000" b="1" dirty="0"/>
              <a:t>Come si determinano il numero di elementi e di atomi dalla formula di un composto?</a:t>
            </a:r>
            <a:br>
              <a:rPr lang="it-IT" sz="2000" b="1" dirty="0"/>
            </a:br>
            <a:r>
              <a:rPr lang="it-IT" sz="2000" dirty="0"/>
              <a:t>La formula HNO</a:t>
            </a:r>
            <a:r>
              <a:rPr lang="it-IT" sz="2000" baseline="-25000" dirty="0"/>
              <a:t>3</a:t>
            </a:r>
            <a:r>
              <a:rPr lang="it-IT" sz="2000" dirty="0"/>
              <a:t> indica la composizione della molecola dell’acido nitrico, una sostanza incolore, corrosiva e con un odore pungente, che trova impiego in molti settori industriali. Quanti elementi e quanti atomi contiene una molecola del composto?</a:t>
            </a:r>
          </a:p>
          <a:p>
            <a:pPr marL="342900" lvl="0" indent="-342900">
              <a:spcAft>
                <a:spcPts val="1000"/>
              </a:spcAft>
              <a:buClr>
                <a:schemeClr val="accent1">
                  <a:lumMod val="75000"/>
                </a:schemeClr>
              </a:buClr>
              <a:buSzPct val="60000"/>
              <a:buFont typeface="Arial" panose="020B0604020202020204" pitchFamily="34" charset="0"/>
              <a:buChar char="►"/>
            </a:pPr>
            <a:r>
              <a:rPr lang="it-IT" sz="2000" b="1" dirty="0"/>
              <a:t>Come si scrive la formula di un composto a partire dagli elementi?</a:t>
            </a:r>
            <a:br>
              <a:rPr lang="it-IT" sz="2000" b="1" dirty="0"/>
            </a:br>
            <a:r>
              <a:rPr lang="it-IT" sz="2000" dirty="0"/>
              <a:t>Scrivi la formula dell’ossido di sodio, sapendo che il numero di ioni ossigeno è la metà del numero di ioni sodio.</a:t>
            </a:r>
            <a:endParaRPr lang="it-IT" dirty="0"/>
          </a:p>
        </p:txBody>
      </p:sp>
      <p:sp>
        <p:nvSpPr>
          <p:cNvPr id="5" name="Segnaposto piè di pagina 4">
            <a:extLst>
              <a:ext uri="{FF2B5EF4-FFF2-40B4-BE49-F238E27FC236}">
                <a16:creationId xmlns:a16="http://schemas.microsoft.com/office/drawing/2014/main" id="{7E2DD77D-90F4-4963-9D64-6D47E44FDDA4}"/>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cxnSp>
        <p:nvCxnSpPr>
          <p:cNvPr id="6" name="Connettore diritto 5">
            <a:extLst>
              <a:ext uri="{FF2B5EF4-FFF2-40B4-BE49-F238E27FC236}">
                <a16:creationId xmlns:a16="http://schemas.microsoft.com/office/drawing/2014/main" id="{75B53534-2613-4354-955E-542C54D2B5E9}"/>
              </a:ext>
            </a:extLst>
          </p:cNvPr>
          <p:cNvCxnSpPr>
            <a:cxnSpLocks/>
          </p:cNvCxnSpPr>
          <p:nvPr/>
        </p:nvCxnSpPr>
        <p:spPr bwMode="auto">
          <a:xfrm>
            <a:off x="455051" y="1362672"/>
            <a:ext cx="2149" cy="4874640"/>
          </a:xfrm>
          <a:prstGeom prst="line">
            <a:avLst/>
          </a:prstGeom>
          <a:solidFill>
            <a:schemeClr val="accent1"/>
          </a:solidFill>
          <a:ln w="19050" cap="flat" cmpd="sng" algn="ctr">
            <a:solidFill>
              <a:srgbClr val="008080"/>
            </a:solidFill>
            <a:prstDash val="solid"/>
            <a:round/>
            <a:headEnd type="none" w="med" len="med"/>
            <a:tailEnd type="none" w="med" len="med"/>
          </a:ln>
          <a:effectLst/>
        </p:spPr>
      </p:cxnSp>
    </p:spTree>
    <p:extLst>
      <p:ext uri="{BB962C8B-B14F-4D97-AF65-F5344CB8AC3E}">
        <p14:creationId xmlns:p14="http://schemas.microsoft.com/office/powerpoint/2010/main" val="4218611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62683F9-E6D3-4D12-9BFF-3656A3325983}"/>
              </a:ext>
            </a:extLst>
          </p:cNvPr>
          <p:cNvSpPr>
            <a:spLocks noGrp="1"/>
          </p:cNvSpPr>
          <p:nvPr>
            <p:ph type="title"/>
          </p:nvPr>
        </p:nvSpPr>
        <p:spPr/>
        <p:txBody>
          <a:bodyPr/>
          <a:lstStyle/>
          <a:p>
            <a:r>
              <a:rPr lang="it-IT" altLang="it-IT" dirty="0"/>
              <a:t>Le reazioni chimiche e i passaggi</a:t>
            </a:r>
            <a:br>
              <a:rPr lang="it-IT" altLang="it-IT" dirty="0"/>
            </a:br>
            <a:r>
              <a:rPr lang="it-IT" altLang="it-IT" dirty="0"/>
              <a:t>di stato secondo la teoria atomica</a:t>
            </a:r>
            <a:endParaRPr lang="it-IT" dirty="0"/>
          </a:p>
        </p:txBody>
      </p:sp>
      <p:sp>
        <p:nvSpPr>
          <p:cNvPr id="3" name="Segnaposto contenuto 2">
            <a:extLst>
              <a:ext uri="{FF2B5EF4-FFF2-40B4-BE49-F238E27FC236}">
                <a16:creationId xmlns:a16="http://schemas.microsoft.com/office/drawing/2014/main" id="{2B699F99-15E3-49B3-9272-695FFACA0F3C}"/>
              </a:ext>
            </a:extLst>
          </p:cNvPr>
          <p:cNvSpPr>
            <a:spLocks noGrp="1"/>
          </p:cNvSpPr>
          <p:nvPr>
            <p:ph idx="1"/>
          </p:nvPr>
        </p:nvSpPr>
        <p:spPr>
          <a:xfrm>
            <a:off x="457200" y="1546448"/>
            <a:ext cx="8219256" cy="4114800"/>
          </a:xfrm>
        </p:spPr>
        <p:txBody>
          <a:bodyPr/>
          <a:lstStyle/>
          <a:p>
            <a:r>
              <a:rPr lang="it-IT" dirty="0"/>
              <a:t>In una </a:t>
            </a:r>
            <a:r>
              <a:rPr lang="it-IT" b="1" dirty="0"/>
              <a:t>reazione chimica </a:t>
            </a:r>
            <a:r>
              <a:rPr lang="it-IT" dirty="0"/>
              <a:t>gli atomi o gli ioni dei reagenti si separano e si ricombinano, producendo nuove molecole o nuove combinazioni di ioni.</a:t>
            </a:r>
          </a:p>
          <a:p>
            <a:r>
              <a:rPr lang="it-IT" dirty="0"/>
              <a:t>In </a:t>
            </a:r>
            <a:r>
              <a:rPr lang="it-IT" i="1" dirty="0"/>
              <a:t>qualunque reazione chimica</a:t>
            </a:r>
            <a:r>
              <a:rPr lang="it-IT" dirty="0"/>
              <a:t>, quindi, le formule dei prodotti sono </a:t>
            </a:r>
            <a:r>
              <a:rPr lang="it-IT" i="1" dirty="0"/>
              <a:t>diverse </a:t>
            </a:r>
            <a:r>
              <a:rPr lang="it-IT" dirty="0"/>
              <a:t>rispetto a quelle dei reagenti.</a:t>
            </a:r>
          </a:p>
        </p:txBody>
      </p:sp>
      <p:sp>
        <p:nvSpPr>
          <p:cNvPr id="4" name="Segnaposto piè di pagina 3">
            <a:extLst>
              <a:ext uri="{FF2B5EF4-FFF2-40B4-BE49-F238E27FC236}">
                <a16:creationId xmlns:a16="http://schemas.microsoft.com/office/drawing/2014/main" id="{1AF2C2A7-CF24-4832-ADD4-855A3E2C9782}"/>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5" name="Immagine 4">
            <a:extLst>
              <a:ext uri="{FF2B5EF4-FFF2-40B4-BE49-F238E27FC236}">
                <a16:creationId xmlns:a16="http://schemas.microsoft.com/office/drawing/2014/main" id="{02D4B8CD-D3FC-4FE2-A2D8-48E193EA3B2A}"/>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1325723" y="4005064"/>
            <a:ext cx="6492554" cy="2038360"/>
          </a:xfrm>
          <a:prstGeom prst="rect">
            <a:avLst/>
          </a:prstGeom>
        </p:spPr>
      </p:pic>
    </p:spTree>
    <p:extLst>
      <p:ext uri="{BB962C8B-B14F-4D97-AF65-F5344CB8AC3E}">
        <p14:creationId xmlns:p14="http://schemas.microsoft.com/office/powerpoint/2010/main" val="1111468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62683F9-E6D3-4D12-9BFF-3656A3325983}"/>
              </a:ext>
            </a:extLst>
          </p:cNvPr>
          <p:cNvSpPr>
            <a:spLocks noGrp="1"/>
          </p:cNvSpPr>
          <p:nvPr>
            <p:ph type="title"/>
          </p:nvPr>
        </p:nvSpPr>
        <p:spPr/>
        <p:txBody>
          <a:bodyPr/>
          <a:lstStyle/>
          <a:p>
            <a:r>
              <a:rPr lang="it-IT" altLang="it-IT" dirty="0"/>
              <a:t>Le reazioni chimiche e i passaggi</a:t>
            </a:r>
            <a:br>
              <a:rPr lang="it-IT" altLang="it-IT" dirty="0"/>
            </a:br>
            <a:r>
              <a:rPr lang="it-IT" altLang="it-IT" dirty="0"/>
              <a:t>di stato secondo la teoria atomica</a:t>
            </a:r>
            <a:endParaRPr lang="it-IT" dirty="0"/>
          </a:p>
        </p:txBody>
      </p:sp>
      <p:sp>
        <p:nvSpPr>
          <p:cNvPr id="3" name="Segnaposto contenuto 2">
            <a:extLst>
              <a:ext uri="{FF2B5EF4-FFF2-40B4-BE49-F238E27FC236}">
                <a16:creationId xmlns:a16="http://schemas.microsoft.com/office/drawing/2014/main" id="{2B699F99-15E3-49B3-9272-695FFACA0F3C}"/>
              </a:ext>
            </a:extLst>
          </p:cNvPr>
          <p:cNvSpPr>
            <a:spLocks noGrp="1"/>
          </p:cNvSpPr>
          <p:nvPr>
            <p:ph idx="1"/>
          </p:nvPr>
        </p:nvSpPr>
        <p:spPr>
          <a:xfrm>
            <a:off x="457200" y="1546448"/>
            <a:ext cx="8219256" cy="999953"/>
          </a:xfrm>
        </p:spPr>
        <p:txBody>
          <a:bodyPr/>
          <a:lstStyle/>
          <a:p>
            <a:r>
              <a:rPr lang="it-IT" dirty="0"/>
              <a:t>Quando si </a:t>
            </a:r>
            <a:r>
              <a:rPr lang="it-IT" i="1" dirty="0"/>
              <a:t>modifica lo stato fisico </a:t>
            </a:r>
            <a:r>
              <a:rPr lang="it-IT" dirty="0"/>
              <a:t>di una sostanza, </a:t>
            </a:r>
            <a:r>
              <a:rPr lang="it-IT" i="1" dirty="0"/>
              <a:t>non si altera la composizione delle sue molecole</a:t>
            </a:r>
            <a:r>
              <a:rPr lang="it-IT" dirty="0"/>
              <a:t>.</a:t>
            </a:r>
          </a:p>
        </p:txBody>
      </p:sp>
      <p:sp>
        <p:nvSpPr>
          <p:cNvPr id="4" name="Segnaposto piè di pagina 3">
            <a:extLst>
              <a:ext uri="{FF2B5EF4-FFF2-40B4-BE49-F238E27FC236}">
                <a16:creationId xmlns:a16="http://schemas.microsoft.com/office/drawing/2014/main" id="{1AF2C2A7-CF24-4832-ADD4-855A3E2C9782}"/>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5" name="Immagine 4">
            <a:extLst>
              <a:ext uri="{FF2B5EF4-FFF2-40B4-BE49-F238E27FC236}">
                <a16:creationId xmlns:a16="http://schemas.microsoft.com/office/drawing/2014/main" id="{EEFC5491-DA09-45A1-BE51-25D84EA3E877}"/>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467544" y="2546401"/>
            <a:ext cx="7920880" cy="3597335"/>
          </a:xfrm>
          <a:prstGeom prst="rect">
            <a:avLst/>
          </a:prstGeom>
        </p:spPr>
      </p:pic>
    </p:spTree>
    <p:extLst>
      <p:ext uri="{BB962C8B-B14F-4D97-AF65-F5344CB8AC3E}">
        <p14:creationId xmlns:p14="http://schemas.microsoft.com/office/powerpoint/2010/main" val="1699993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CD0907-4347-42BC-8956-17D85257ABEA}"/>
              </a:ext>
            </a:extLst>
          </p:cNvPr>
          <p:cNvSpPr>
            <a:spLocks noGrp="1"/>
          </p:cNvSpPr>
          <p:nvPr>
            <p:ph type="title"/>
          </p:nvPr>
        </p:nvSpPr>
        <p:spPr/>
        <p:txBody>
          <a:bodyPr/>
          <a:lstStyle/>
          <a:p>
            <a:r>
              <a:rPr lang="it-IT" altLang="it-IT" dirty="0"/>
              <a:t>Le equazioni chimiche</a:t>
            </a:r>
            <a:endParaRPr lang="it-IT" dirty="0"/>
          </a:p>
        </p:txBody>
      </p:sp>
      <p:sp>
        <p:nvSpPr>
          <p:cNvPr id="3" name="Segnaposto contenuto 2">
            <a:extLst>
              <a:ext uri="{FF2B5EF4-FFF2-40B4-BE49-F238E27FC236}">
                <a16:creationId xmlns:a16="http://schemas.microsoft.com/office/drawing/2014/main" id="{4B11555C-F91F-4C49-A116-1DB968788AAD}"/>
              </a:ext>
            </a:extLst>
          </p:cNvPr>
          <p:cNvSpPr>
            <a:spLocks noGrp="1"/>
          </p:cNvSpPr>
          <p:nvPr>
            <p:ph idx="1"/>
          </p:nvPr>
        </p:nvSpPr>
        <p:spPr>
          <a:xfrm>
            <a:off x="457200" y="1340768"/>
            <a:ext cx="8219256" cy="2880320"/>
          </a:xfrm>
        </p:spPr>
        <p:txBody>
          <a:bodyPr/>
          <a:lstStyle/>
          <a:p>
            <a:r>
              <a:rPr lang="it-IT" dirty="0"/>
              <a:t>Un’</a:t>
            </a:r>
            <a:r>
              <a:rPr lang="it-IT" b="1" dirty="0"/>
              <a:t>equazione chimica </a:t>
            </a:r>
            <a:r>
              <a:rPr lang="it-IT" dirty="0"/>
              <a:t>descrive una reazione indicando i rapporti numerici tra le particelle dei reagenti e dei prodotti, rappresentate dalle rispettive formule:</a:t>
            </a:r>
          </a:p>
          <a:p>
            <a:pPr marL="342900" indent="-342900">
              <a:buClrTx/>
              <a:buSzPct val="80000"/>
              <a:buFont typeface="Arial" panose="020B0604020202020204" pitchFamily="34" charset="0"/>
              <a:buChar char="•"/>
            </a:pPr>
            <a:r>
              <a:rPr lang="it-IT" dirty="0"/>
              <a:t>la </a:t>
            </a:r>
            <a:r>
              <a:rPr lang="it-IT" b="1" dirty="0"/>
              <a:t>freccia</a:t>
            </a:r>
            <a:r>
              <a:rPr lang="it-IT" dirty="0"/>
              <a:t> indica la direzione del processo;</a:t>
            </a:r>
          </a:p>
          <a:p>
            <a:pPr marL="342900" indent="-342900">
              <a:buClrTx/>
              <a:buSzPct val="80000"/>
              <a:buFont typeface="Arial" panose="020B0604020202020204" pitchFamily="34" charset="0"/>
              <a:buChar char="•"/>
            </a:pPr>
            <a:r>
              <a:rPr lang="it-IT" dirty="0"/>
              <a:t>i </a:t>
            </a:r>
            <a:r>
              <a:rPr lang="it-IT" b="1" dirty="0"/>
              <a:t>coefficienti stechiometrici</a:t>
            </a:r>
            <a:r>
              <a:rPr lang="it-IT" dirty="0"/>
              <a:t> indicano il numero minimo di molecole o ioni che partecipano alla reazione.</a:t>
            </a:r>
          </a:p>
        </p:txBody>
      </p:sp>
      <p:sp>
        <p:nvSpPr>
          <p:cNvPr id="4" name="Segnaposto piè di pagina 3">
            <a:extLst>
              <a:ext uri="{FF2B5EF4-FFF2-40B4-BE49-F238E27FC236}">
                <a16:creationId xmlns:a16="http://schemas.microsoft.com/office/drawing/2014/main" id="{8AED45D4-3761-4B13-96FD-FF8D2BFDF872}"/>
              </a:ext>
            </a:extLst>
          </p:cNvPr>
          <p:cNvSpPr>
            <a:spLocks noGrp="1"/>
          </p:cNvSpPr>
          <p:nvPr>
            <p:ph type="ftr" sz="quarter" idx="10"/>
          </p:nvPr>
        </p:nvSpPr>
        <p:spPr/>
        <p:txBody>
          <a:bodyPr/>
          <a:lstStyle/>
          <a:p>
            <a:pPr>
              <a:defRPr/>
            </a:pPr>
            <a:r>
              <a:rPr lang="it-IT" altLang="it-IT" dirty="0"/>
              <a:t>Brady, </a:t>
            </a:r>
            <a:r>
              <a:rPr lang="it-IT" altLang="it-IT" dirty="0" err="1"/>
              <a:t>Jespersen</a:t>
            </a:r>
            <a:r>
              <a:rPr lang="it-IT" altLang="it-IT" dirty="0"/>
              <a:t>, </a:t>
            </a:r>
            <a:r>
              <a:rPr lang="it-IT" altLang="it-IT" dirty="0" err="1"/>
              <a:t>Hyslop</a:t>
            </a:r>
            <a:r>
              <a:rPr lang="it-IT" altLang="it-IT" dirty="0"/>
              <a:t>, </a:t>
            </a:r>
            <a:r>
              <a:rPr lang="it-IT" altLang="it-IT" dirty="0" err="1"/>
              <a:t>Pignocchino</a:t>
            </a:r>
            <a:r>
              <a:rPr lang="it-IT" altLang="it-IT" dirty="0"/>
              <a:t> </a:t>
            </a:r>
            <a:r>
              <a:rPr lang="it-IT" altLang="it-IT" i="1" dirty="0" err="1"/>
              <a:t>Chimica.blu</a:t>
            </a:r>
            <a:r>
              <a:rPr lang="it-IT" altLang="it-IT" i="1" dirty="0"/>
              <a:t> seconda edizione </a:t>
            </a:r>
            <a:r>
              <a:rPr lang="it-IT" altLang="it-IT" dirty="0"/>
              <a:t>© Zanichelli 2020</a:t>
            </a:r>
          </a:p>
        </p:txBody>
      </p:sp>
      <p:pic>
        <p:nvPicPr>
          <p:cNvPr id="5" name="Immagine 4">
            <a:extLst>
              <a:ext uri="{FF2B5EF4-FFF2-40B4-BE49-F238E27FC236}">
                <a16:creationId xmlns:a16="http://schemas.microsoft.com/office/drawing/2014/main" id="{B3AD7FA6-F30C-43B2-A4D9-197177D606D9}"/>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750404" y="4266456"/>
            <a:ext cx="7632848" cy="1944217"/>
          </a:xfrm>
          <a:prstGeom prst="rect">
            <a:avLst/>
          </a:prstGeom>
        </p:spPr>
      </p:pic>
    </p:spTree>
    <p:extLst>
      <p:ext uri="{BB962C8B-B14F-4D97-AF65-F5344CB8AC3E}">
        <p14:creationId xmlns:p14="http://schemas.microsoft.com/office/powerpoint/2010/main" val="720975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CD0907-4347-42BC-8956-17D85257ABEA}"/>
              </a:ext>
            </a:extLst>
          </p:cNvPr>
          <p:cNvSpPr>
            <a:spLocks noGrp="1"/>
          </p:cNvSpPr>
          <p:nvPr>
            <p:ph type="title"/>
          </p:nvPr>
        </p:nvSpPr>
        <p:spPr/>
        <p:txBody>
          <a:bodyPr/>
          <a:lstStyle/>
          <a:p>
            <a:r>
              <a:rPr lang="it-IT" altLang="it-IT" dirty="0"/>
              <a:t>Le equazioni chimiche</a:t>
            </a:r>
            <a:endParaRPr lang="it-IT" dirty="0"/>
          </a:p>
        </p:txBody>
      </p:sp>
      <p:sp>
        <p:nvSpPr>
          <p:cNvPr id="3" name="Segnaposto contenuto 2">
            <a:extLst>
              <a:ext uri="{FF2B5EF4-FFF2-40B4-BE49-F238E27FC236}">
                <a16:creationId xmlns:a16="http://schemas.microsoft.com/office/drawing/2014/main" id="{4B11555C-F91F-4C49-A116-1DB968788AAD}"/>
              </a:ext>
            </a:extLst>
          </p:cNvPr>
          <p:cNvSpPr>
            <a:spLocks noGrp="1"/>
          </p:cNvSpPr>
          <p:nvPr>
            <p:ph idx="1"/>
          </p:nvPr>
        </p:nvSpPr>
        <p:spPr/>
        <p:txBody>
          <a:bodyPr/>
          <a:lstStyle/>
          <a:p>
            <a:r>
              <a:rPr lang="it-IT" dirty="0"/>
              <a:t>L’equazione chimica fornisce importanti informazioni:</a:t>
            </a:r>
          </a:p>
          <a:p>
            <a:pPr marL="457200" indent="-457200">
              <a:buClrTx/>
              <a:buSzPct val="80000"/>
              <a:buFont typeface="+mj-lt"/>
              <a:buAutoNum type="arabicPeriod"/>
            </a:pPr>
            <a:r>
              <a:rPr lang="it-IT" dirty="0"/>
              <a:t>le </a:t>
            </a:r>
            <a:r>
              <a:rPr lang="it-IT" b="1" dirty="0"/>
              <a:t>formule</a:t>
            </a:r>
            <a:r>
              <a:rPr lang="it-IT" dirty="0"/>
              <a:t> di reagenti e prodotti permettono di capire come si riorganizzano gli atomi durante la reazione, indicando i cambiamenti </a:t>
            </a:r>
            <a:r>
              <a:rPr lang="it-IT" i="1" dirty="0"/>
              <a:t>qualitativi</a:t>
            </a:r>
            <a:r>
              <a:rPr lang="it-IT" dirty="0"/>
              <a:t> che avvengono;</a:t>
            </a:r>
          </a:p>
          <a:p>
            <a:pPr marL="457200" indent="-457200">
              <a:buClrTx/>
              <a:buSzPct val="80000"/>
              <a:buFont typeface="+mj-lt"/>
              <a:buAutoNum type="arabicPeriod"/>
            </a:pPr>
            <a:r>
              <a:rPr lang="it-IT" dirty="0"/>
              <a:t>i </a:t>
            </a:r>
            <a:r>
              <a:rPr lang="it-IT" b="1" dirty="0"/>
              <a:t>coefficienti</a:t>
            </a:r>
            <a:r>
              <a:rPr lang="it-IT" dirty="0"/>
              <a:t> definiscono i rapporti numerici tra le particelle di reagenti e prodotti, indicando i rapporti </a:t>
            </a:r>
            <a:r>
              <a:rPr lang="it-IT" i="1" dirty="0"/>
              <a:t>quantitativi</a:t>
            </a:r>
            <a:r>
              <a:rPr lang="it-IT" dirty="0"/>
              <a:t> tra le sostanze che partecipano al processo.</a:t>
            </a:r>
          </a:p>
        </p:txBody>
      </p:sp>
      <p:sp>
        <p:nvSpPr>
          <p:cNvPr id="4" name="Segnaposto piè di pagina 3">
            <a:extLst>
              <a:ext uri="{FF2B5EF4-FFF2-40B4-BE49-F238E27FC236}">
                <a16:creationId xmlns:a16="http://schemas.microsoft.com/office/drawing/2014/main" id="{8AED45D4-3761-4B13-96FD-FF8D2BFDF872}"/>
              </a:ext>
            </a:extLst>
          </p:cNvPr>
          <p:cNvSpPr>
            <a:spLocks noGrp="1"/>
          </p:cNvSpPr>
          <p:nvPr>
            <p:ph type="ftr" sz="quarter" idx="10"/>
          </p:nvPr>
        </p:nvSpPr>
        <p:spPr/>
        <p:txBody>
          <a:bodyPr/>
          <a:lstStyle/>
          <a:p>
            <a:pPr>
              <a:defRPr/>
            </a:pPr>
            <a:r>
              <a:rPr lang="it-IT" altLang="it-IT" dirty="0"/>
              <a:t>Brady, </a:t>
            </a:r>
            <a:r>
              <a:rPr lang="it-IT" altLang="it-IT" dirty="0" err="1"/>
              <a:t>Jespersen</a:t>
            </a:r>
            <a:r>
              <a:rPr lang="it-IT" altLang="it-IT" dirty="0"/>
              <a:t>, </a:t>
            </a:r>
            <a:r>
              <a:rPr lang="it-IT" altLang="it-IT" dirty="0" err="1"/>
              <a:t>Hyslop</a:t>
            </a:r>
            <a:r>
              <a:rPr lang="it-IT" altLang="it-IT" dirty="0"/>
              <a:t>, </a:t>
            </a:r>
            <a:r>
              <a:rPr lang="it-IT" altLang="it-IT" dirty="0" err="1"/>
              <a:t>Pignocchino</a:t>
            </a:r>
            <a:r>
              <a:rPr lang="it-IT" altLang="it-IT" dirty="0"/>
              <a:t> </a:t>
            </a:r>
            <a:r>
              <a:rPr lang="it-IT" altLang="it-IT" i="1" dirty="0" err="1"/>
              <a:t>Chimica.blu</a:t>
            </a:r>
            <a:r>
              <a:rPr lang="it-IT" altLang="it-IT" i="1" dirty="0"/>
              <a:t> seconda edizione </a:t>
            </a:r>
            <a:r>
              <a:rPr lang="it-IT" altLang="it-IT" dirty="0"/>
              <a:t>© Zanichelli 2020</a:t>
            </a:r>
          </a:p>
        </p:txBody>
      </p:sp>
    </p:spTree>
    <p:extLst>
      <p:ext uri="{BB962C8B-B14F-4D97-AF65-F5344CB8AC3E}">
        <p14:creationId xmlns:p14="http://schemas.microsoft.com/office/powerpoint/2010/main" val="2096933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CD0907-4347-42BC-8956-17D85257ABEA}"/>
              </a:ext>
            </a:extLst>
          </p:cNvPr>
          <p:cNvSpPr>
            <a:spLocks noGrp="1"/>
          </p:cNvSpPr>
          <p:nvPr>
            <p:ph type="title"/>
          </p:nvPr>
        </p:nvSpPr>
        <p:spPr/>
        <p:txBody>
          <a:bodyPr/>
          <a:lstStyle/>
          <a:p>
            <a:r>
              <a:rPr lang="it-IT" altLang="it-IT" dirty="0"/>
              <a:t>Le equazioni chimiche</a:t>
            </a:r>
            <a:endParaRPr lang="it-IT" dirty="0"/>
          </a:p>
        </p:txBody>
      </p:sp>
      <p:sp>
        <p:nvSpPr>
          <p:cNvPr id="3" name="Segnaposto contenuto 2">
            <a:extLst>
              <a:ext uri="{FF2B5EF4-FFF2-40B4-BE49-F238E27FC236}">
                <a16:creationId xmlns:a16="http://schemas.microsoft.com/office/drawing/2014/main" id="{4B11555C-F91F-4C49-A116-1DB968788AAD}"/>
              </a:ext>
            </a:extLst>
          </p:cNvPr>
          <p:cNvSpPr>
            <a:spLocks noGrp="1"/>
          </p:cNvSpPr>
          <p:nvPr>
            <p:ph idx="1"/>
          </p:nvPr>
        </p:nvSpPr>
        <p:spPr>
          <a:xfrm>
            <a:off x="457200" y="1340768"/>
            <a:ext cx="8219256" cy="4968552"/>
          </a:xfrm>
        </p:spPr>
        <p:txBody>
          <a:bodyPr/>
          <a:lstStyle/>
          <a:p>
            <a:r>
              <a:rPr lang="it-IT" dirty="0"/>
              <a:t>È possibile segnalare altri aspetti delle reazioni.</a:t>
            </a:r>
          </a:p>
          <a:p>
            <a:pPr marL="457200" indent="-457200">
              <a:buClrTx/>
              <a:buSzPct val="80000"/>
              <a:buFont typeface="+mj-lt"/>
              <a:buAutoNum type="arabicPeriod"/>
            </a:pPr>
            <a:r>
              <a:rPr lang="it-IT" dirty="0"/>
              <a:t>Lo </a:t>
            </a:r>
            <a:r>
              <a:rPr lang="it-IT" b="1" dirty="0"/>
              <a:t>stato fisico </a:t>
            </a:r>
            <a:r>
              <a:rPr lang="it-IT" dirty="0"/>
              <a:t>di reagenti e prodotti.</a:t>
            </a:r>
            <a:br>
              <a:rPr lang="it-IT" dirty="0"/>
            </a:br>
            <a:endParaRPr lang="it-IT" dirty="0"/>
          </a:p>
          <a:p>
            <a:pPr marL="457200" indent="-457200">
              <a:buClrTx/>
              <a:buSzPct val="80000"/>
              <a:buFont typeface="+mj-lt"/>
              <a:buAutoNum type="arabicPeriod"/>
            </a:pPr>
            <a:endParaRPr lang="it-IT" dirty="0"/>
          </a:p>
          <a:p>
            <a:pPr marL="457200" indent="-457200">
              <a:buClrTx/>
              <a:buSzPct val="80000"/>
              <a:buFont typeface="+mj-lt"/>
              <a:buAutoNum type="arabicPeriod"/>
            </a:pPr>
            <a:endParaRPr lang="it-IT" dirty="0"/>
          </a:p>
          <a:p>
            <a:pPr marL="457200" indent="-457200">
              <a:buClrTx/>
              <a:buSzPct val="80000"/>
              <a:buFont typeface="+mj-lt"/>
              <a:buAutoNum type="arabicPeriod"/>
            </a:pPr>
            <a:endParaRPr lang="it-IT" dirty="0"/>
          </a:p>
          <a:p>
            <a:pPr marL="457200" indent="-457200">
              <a:buClrTx/>
              <a:buSzPct val="80000"/>
              <a:buFont typeface="+mj-lt"/>
              <a:buAutoNum type="arabicPeriod"/>
            </a:pPr>
            <a:r>
              <a:rPr lang="it-IT" dirty="0"/>
              <a:t>L’</a:t>
            </a:r>
            <a:r>
              <a:rPr lang="it-IT" b="1" dirty="0"/>
              <a:t>energia</a:t>
            </a:r>
            <a:r>
              <a:rPr lang="it-IT" dirty="0"/>
              <a:t> coinvolta nel processo.</a:t>
            </a:r>
          </a:p>
          <a:p>
            <a:pPr algn="ctr">
              <a:spcAft>
                <a:spcPts val="1000"/>
              </a:spcAft>
              <a:buClrTx/>
              <a:buSzPct val="80000"/>
            </a:pPr>
            <a:r>
              <a:rPr lang="it-IT" dirty="0">
                <a:latin typeface="Cambria Math" panose="02040503050406030204" pitchFamily="18" charset="0"/>
                <a:ea typeface="Cambria Math" panose="02040503050406030204" pitchFamily="18" charset="0"/>
              </a:rPr>
              <a:t>reagenti ⟶ prodotti + </a:t>
            </a:r>
            <a:r>
              <a:rPr lang="it-IT" i="1" dirty="0">
                <a:latin typeface="Cambria Math" panose="02040503050406030204" pitchFamily="18" charset="0"/>
                <a:ea typeface="Cambria Math" panose="02040503050406030204" pitchFamily="18" charset="0"/>
              </a:rPr>
              <a:t>E</a:t>
            </a:r>
          </a:p>
          <a:p>
            <a:pPr algn="ctr">
              <a:spcAft>
                <a:spcPts val="1000"/>
              </a:spcAft>
              <a:buClrTx/>
              <a:buSzPct val="80000"/>
            </a:pPr>
            <a:r>
              <a:rPr lang="it-IT" dirty="0">
                <a:latin typeface="Cambria Math" panose="02040503050406030204" pitchFamily="18" charset="0"/>
                <a:ea typeface="Cambria Math" panose="02040503050406030204" pitchFamily="18" charset="0"/>
              </a:rPr>
              <a:t>reagenti + </a:t>
            </a:r>
            <a:r>
              <a:rPr lang="it-IT" i="1" dirty="0">
                <a:latin typeface="Cambria Math" panose="02040503050406030204" pitchFamily="18" charset="0"/>
                <a:ea typeface="Cambria Math" panose="02040503050406030204" pitchFamily="18" charset="0"/>
              </a:rPr>
              <a:t>E </a:t>
            </a:r>
            <a:r>
              <a:rPr lang="it-IT" dirty="0">
                <a:latin typeface="Cambria Math" panose="02040503050406030204" pitchFamily="18" charset="0"/>
                <a:ea typeface="Cambria Math" panose="02040503050406030204" pitchFamily="18" charset="0"/>
              </a:rPr>
              <a:t>⟶ prodotti</a:t>
            </a:r>
            <a:endParaRPr lang="it-IT" dirty="0"/>
          </a:p>
          <a:p>
            <a:pPr marL="342900" indent="-342900">
              <a:buClrTx/>
              <a:buSzPct val="80000"/>
              <a:buFont typeface="Arial" panose="020B0604020202020204" pitchFamily="34" charset="0"/>
              <a:buChar char="•"/>
            </a:pPr>
            <a:endParaRPr lang="it-IT" dirty="0"/>
          </a:p>
        </p:txBody>
      </p:sp>
      <p:sp>
        <p:nvSpPr>
          <p:cNvPr id="4" name="Segnaposto piè di pagina 3">
            <a:extLst>
              <a:ext uri="{FF2B5EF4-FFF2-40B4-BE49-F238E27FC236}">
                <a16:creationId xmlns:a16="http://schemas.microsoft.com/office/drawing/2014/main" id="{8AED45D4-3761-4B13-96FD-FF8D2BFDF872}"/>
              </a:ext>
            </a:extLst>
          </p:cNvPr>
          <p:cNvSpPr>
            <a:spLocks noGrp="1"/>
          </p:cNvSpPr>
          <p:nvPr>
            <p:ph type="ftr" sz="quarter" idx="10"/>
          </p:nvPr>
        </p:nvSpPr>
        <p:spPr/>
        <p:txBody>
          <a:bodyPr/>
          <a:lstStyle/>
          <a:p>
            <a:pPr>
              <a:defRPr/>
            </a:pPr>
            <a:r>
              <a:rPr lang="it-IT" altLang="it-IT" dirty="0"/>
              <a:t>Brady, </a:t>
            </a:r>
            <a:r>
              <a:rPr lang="it-IT" altLang="it-IT" dirty="0" err="1"/>
              <a:t>Jespersen</a:t>
            </a:r>
            <a:r>
              <a:rPr lang="it-IT" altLang="it-IT" dirty="0"/>
              <a:t>, </a:t>
            </a:r>
            <a:r>
              <a:rPr lang="it-IT" altLang="it-IT" dirty="0" err="1"/>
              <a:t>Hyslop</a:t>
            </a:r>
            <a:r>
              <a:rPr lang="it-IT" altLang="it-IT" dirty="0"/>
              <a:t>, </a:t>
            </a:r>
            <a:r>
              <a:rPr lang="it-IT" altLang="it-IT" dirty="0" err="1"/>
              <a:t>Pignocchino</a:t>
            </a:r>
            <a:r>
              <a:rPr lang="it-IT" altLang="it-IT" dirty="0"/>
              <a:t> </a:t>
            </a:r>
            <a:r>
              <a:rPr lang="it-IT" altLang="it-IT" i="1" dirty="0" err="1"/>
              <a:t>Chimica.blu</a:t>
            </a:r>
            <a:r>
              <a:rPr lang="it-IT" altLang="it-IT" i="1" dirty="0"/>
              <a:t> seconda edizione </a:t>
            </a:r>
            <a:r>
              <a:rPr lang="it-IT" altLang="it-IT" dirty="0"/>
              <a:t>© Zanichelli 2020</a:t>
            </a:r>
          </a:p>
        </p:txBody>
      </p:sp>
      <p:pic>
        <p:nvPicPr>
          <p:cNvPr id="5" name="Immagine 4">
            <a:extLst>
              <a:ext uri="{FF2B5EF4-FFF2-40B4-BE49-F238E27FC236}">
                <a16:creationId xmlns:a16="http://schemas.microsoft.com/office/drawing/2014/main" id="{97198B1D-AED6-4180-BFAA-B77BFDC74DDD}"/>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866693" y="2492896"/>
            <a:ext cx="7737755" cy="1741255"/>
          </a:xfrm>
          <a:prstGeom prst="rect">
            <a:avLst/>
          </a:prstGeom>
        </p:spPr>
      </p:pic>
    </p:spTree>
    <p:extLst>
      <p:ext uri="{BB962C8B-B14F-4D97-AF65-F5344CB8AC3E}">
        <p14:creationId xmlns:p14="http://schemas.microsoft.com/office/powerpoint/2010/main" val="390722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CD0907-4347-42BC-8956-17D85257ABEA}"/>
              </a:ext>
            </a:extLst>
          </p:cNvPr>
          <p:cNvSpPr>
            <a:spLocks noGrp="1"/>
          </p:cNvSpPr>
          <p:nvPr>
            <p:ph type="title"/>
          </p:nvPr>
        </p:nvSpPr>
        <p:spPr/>
        <p:txBody>
          <a:bodyPr/>
          <a:lstStyle/>
          <a:p>
            <a:r>
              <a:rPr lang="it-IT" altLang="it-IT" dirty="0"/>
              <a:t>Le equazioni chimiche</a:t>
            </a:r>
            <a:endParaRPr lang="it-IT" dirty="0"/>
          </a:p>
        </p:txBody>
      </p:sp>
      <p:sp>
        <p:nvSpPr>
          <p:cNvPr id="3" name="Segnaposto contenuto 2">
            <a:extLst>
              <a:ext uri="{FF2B5EF4-FFF2-40B4-BE49-F238E27FC236}">
                <a16:creationId xmlns:a16="http://schemas.microsoft.com/office/drawing/2014/main" id="{4B11555C-F91F-4C49-A116-1DB968788AAD}"/>
              </a:ext>
            </a:extLst>
          </p:cNvPr>
          <p:cNvSpPr>
            <a:spLocks noGrp="1"/>
          </p:cNvSpPr>
          <p:nvPr>
            <p:ph idx="1"/>
          </p:nvPr>
        </p:nvSpPr>
        <p:spPr>
          <a:xfrm>
            <a:off x="457200" y="1340768"/>
            <a:ext cx="8219256" cy="4464496"/>
          </a:xfrm>
        </p:spPr>
        <p:txBody>
          <a:bodyPr/>
          <a:lstStyle/>
          <a:p>
            <a:pPr marL="457200" indent="-457200">
              <a:buClrTx/>
              <a:buSzPct val="80000"/>
              <a:buFont typeface="+mj-lt"/>
              <a:buAutoNum type="arabicPeriod" startAt="3"/>
            </a:pPr>
            <a:r>
              <a:rPr lang="it-IT" dirty="0"/>
              <a:t>Alcuni </a:t>
            </a:r>
            <a:r>
              <a:rPr lang="it-IT" b="1" dirty="0"/>
              <a:t>processi</a:t>
            </a:r>
            <a:r>
              <a:rPr lang="it-IT" dirty="0"/>
              <a:t> o contributi al processo:</a:t>
            </a:r>
          </a:p>
          <a:p>
            <a:pPr lvl="2">
              <a:buClrTx/>
              <a:buSzPct val="80000"/>
              <a:buFont typeface="Arial" panose="020B0604020202020204" pitchFamily="34" charset="0"/>
              <a:buChar char="•"/>
            </a:pPr>
            <a:r>
              <a:rPr lang="it-IT" sz="2400" dirty="0"/>
              <a:t> ↑	liberazione di gas;</a:t>
            </a:r>
          </a:p>
          <a:p>
            <a:pPr lvl="2">
              <a:buClrTx/>
              <a:buSzPct val="80000"/>
              <a:buFont typeface="Arial" panose="020B0604020202020204" pitchFamily="34" charset="0"/>
              <a:buChar char="•"/>
            </a:pPr>
            <a:r>
              <a:rPr lang="it-IT" sz="2400" dirty="0"/>
              <a:t> </a:t>
            </a:r>
            <a:r>
              <a:rPr lang="el-GR" sz="2400" dirty="0"/>
              <a:t>Δ</a:t>
            </a:r>
            <a:r>
              <a:rPr lang="it-IT" sz="2400" dirty="0"/>
              <a:t>	riscaldamento dei reagenti;</a:t>
            </a:r>
          </a:p>
          <a:p>
            <a:pPr lvl="2">
              <a:buClrTx/>
              <a:buSzPct val="80000"/>
              <a:buFont typeface="Arial" panose="020B0604020202020204" pitchFamily="34" charset="0"/>
              <a:buChar char="•"/>
            </a:pPr>
            <a:r>
              <a:rPr lang="it-IT" sz="2400" dirty="0"/>
              <a:t> ↓	formazione di precipitato;</a:t>
            </a:r>
          </a:p>
          <a:p>
            <a:pPr lvl="2">
              <a:buClrTx/>
              <a:buSzPct val="80000"/>
              <a:buFont typeface="Arial" panose="020B0604020202020204" pitchFamily="34" charset="0"/>
              <a:buChar char="•"/>
            </a:pPr>
            <a:r>
              <a:rPr lang="it-IT" sz="2400" dirty="0"/>
              <a:t> ⇆	reazione reversibile.</a:t>
            </a:r>
          </a:p>
        </p:txBody>
      </p:sp>
      <p:sp>
        <p:nvSpPr>
          <p:cNvPr id="4" name="Segnaposto piè di pagina 3">
            <a:extLst>
              <a:ext uri="{FF2B5EF4-FFF2-40B4-BE49-F238E27FC236}">
                <a16:creationId xmlns:a16="http://schemas.microsoft.com/office/drawing/2014/main" id="{8AED45D4-3761-4B13-96FD-FF8D2BFDF872}"/>
              </a:ext>
            </a:extLst>
          </p:cNvPr>
          <p:cNvSpPr>
            <a:spLocks noGrp="1"/>
          </p:cNvSpPr>
          <p:nvPr>
            <p:ph type="ftr" sz="quarter" idx="10"/>
          </p:nvPr>
        </p:nvSpPr>
        <p:spPr/>
        <p:txBody>
          <a:bodyPr/>
          <a:lstStyle/>
          <a:p>
            <a:pPr>
              <a:defRPr/>
            </a:pPr>
            <a:r>
              <a:rPr lang="it-IT" altLang="it-IT" dirty="0"/>
              <a:t>Brady, </a:t>
            </a:r>
            <a:r>
              <a:rPr lang="it-IT" altLang="it-IT" dirty="0" err="1"/>
              <a:t>Jespersen</a:t>
            </a:r>
            <a:r>
              <a:rPr lang="it-IT" altLang="it-IT" dirty="0"/>
              <a:t>, </a:t>
            </a:r>
            <a:r>
              <a:rPr lang="it-IT" altLang="it-IT" dirty="0" err="1"/>
              <a:t>Hyslop</a:t>
            </a:r>
            <a:r>
              <a:rPr lang="it-IT" altLang="it-IT" dirty="0"/>
              <a:t>, </a:t>
            </a:r>
            <a:r>
              <a:rPr lang="it-IT" altLang="it-IT" dirty="0" err="1"/>
              <a:t>Pignocchino</a:t>
            </a:r>
            <a:r>
              <a:rPr lang="it-IT" altLang="it-IT" dirty="0"/>
              <a:t> </a:t>
            </a:r>
            <a:r>
              <a:rPr lang="it-IT" altLang="it-IT" i="1" dirty="0" err="1"/>
              <a:t>Chimica.blu</a:t>
            </a:r>
            <a:r>
              <a:rPr lang="it-IT" altLang="it-IT" i="1" dirty="0"/>
              <a:t> seconda edizione </a:t>
            </a:r>
            <a:r>
              <a:rPr lang="it-IT" altLang="it-IT" dirty="0"/>
              <a:t>© Zanichelli 2020</a:t>
            </a:r>
          </a:p>
        </p:txBody>
      </p:sp>
    </p:spTree>
    <p:extLst>
      <p:ext uri="{BB962C8B-B14F-4D97-AF65-F5344CB8AC3E}">
        <p14:creationId xmlns:p14="http://schemas.microsoft.com/office/powerpoint/2010/main" val="1813159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A27B5E-7BA2-4F46-B470-A9F587FC2ED7}"/>
              </a:ext>
            </a:extLst>
          </p:cNvPr>
          <p:cNvSpPr>
            <a:spLocks noGrp="1"/>
          </p:cNvSpPr>
          <p:nvPr>
            <p:ph type="title"/>
          </p:nvPr>
        </p:nvSpPr>
        <p:spPr/>
        <p:txBody>
          <a:bodyPr/>
          <a:lstStyle/>
          <a:p>
            <a:r>
              <a:rPr lang="it-IT" dirty="0">
                <a:solidFill>
                  <a:srgbClr val="008080"/>
                </a:solidFill>
                <a:latin typeface="AlrightSans-Black"/>
              </a:rPr>
              <a:t>LA CHIMICA CON METODO</a:t>
            </a:r>
            <a:endParaRPr lang="it-IT" dirty="0">
              <a:solidFill>
                <a:srgbClr val="008080"/>
              </a:solidFill>
              <a:latin typeface="+mn-lt"/>
            </a:endParaRPr>
          </a:p>
        </p:txBody>
      </p:sp>
      <p:sp>
        <p:nvSpPr>
          <p:cNvPr id="8" name="Segnaposto contenuto 7">
            <a:extLst>
              <a:ext uri="{FF2B5EF4-FFF2-40B4-BE49-F238E27FC236}">
                <a16:creationId xmlns:a16="http://schemas.microsoft.com/office/drawing/2014/main" id="{F9D8C034-144F-4397-B341-0C15EA0F71DA}"/>
              </a:ext>
            </a:extLst>
          </p:cNvPr>
          <p:cNvSpPr>
            <a:spLocks noGrp="1"/>
          </p:cNvSpPr>
          <p:nvPr>
            <p:ph idx="1"/>
          </p:nvPr>
        </p:nvSpPr>
        <p:spPr>
          <a:xfrm>
            <a:off x="601216" y="1340768"/>
            <a:ext cx="8219256" cy="4680520"/>
          </a:xfrm>
        </p:spPr>
        <p:txBody>
          <a:bodyPr/>
          <a:lstStyle/>
          <a:p>
            <a:pPr marL="342900" lvl="0" indent="-342900">
              <a:spcAft>
                <a:spcPts val="1000"/>
              </a:spcAft>
              <a:buClr>
                <a:schemeClr val="accent1">
                  <a:lumMod val="75000"/>
                </a:schemeClr>
              </a:buClr>
              <a:buSzPct val="60000"/>
              <a:buFont typeface="Arial" panose="020B0604020202020204" pitchFamily="34" charset="0"/>
              <a:buChar char="►"/>
            </a:pPr>
            <a:r>
              <a:rPr lang="it-IT" sz="2000" dirty="0"/>
              <a:t>Considera la seguente equazione:</a:t>
            </a:r>
          </a:p>
          <a:p>
            <a:pPr marL="342900" lvl="0" indent="-342900">
              <a:spcAft>
                <a:spcPts val="1000"/>
              </a:spcAft>
              <a:buClr>
                <a:schemeClr val="accent1">
                  <a:lumMod val="75000"/>
                </a:schemeClr>
              </a:buClr>
              <a:buSzPct val="60000"/>
              <a:buFont typeface="Arial" panose="020B0604020202020204" pitchFamily="34" charset="0"/>
              <a:buChar char="►"/>
            </a:pPr>
            <a:endParaRPr lang="it-IT" sz="2000" dirty="0"/>
          </a:p>
          <a:p>
            <a:pPr lvl="0">
              <a:spcAft>
                <a:spcPts val="1000"/>
              </a:spcAft>
              <a:buClr>
                <a:schemeClr val="accent1">
                  <a:lumMod val="75000"/>
                </a:schemeClr>
              </a:buClr>
              <a:buSzPct val="60000"/>
            </a:pPr>
            <a:br>
              <a:rPr lang="it-IT" sz="2000" b="1" dirty="0"/>
            </a:br>
            <a:endParaRPr lang="it-IT" altLang="it-IT" sz="2000" dirty="0">
              <a:solidFill>
                <a:srgbClr val="000000"/>
              </a:solidFill>
            </a:endParaRPr>
          </a:p>
          <a:p>
            <a:pPr marL="749300" lvl="1" indent="-457200">
              <a:lnSpc>
                <a:spcPct val="100000"/>
              </a:lnSpc>
              <a:spcAft>
                <a:spcPts val="0"/>
              </a:spcAft>
              <a:buClr>
                <a:schemeClr val="accent1">
                  <a:lumMod val="75000"/>
                </a:schemeClr>
              </a:buClr>
              <a:buSzPct val="80000"/>
              <a:buFont typeface="+mj-lt"/>
              <a:buAutoNum type="alphaLcParenR"/>
            </a:pPr>
            <a:r>
              <a:rPr lang="it-IT" altLang="it-IT" sz="2000" dirty="0">
                <a:solidFill>
                  <a:srgbClr val="000000"/>
                </a:solidFill>
              </a:rPr>
              <a:t>Quante sono le sostanze reagenti?</a:t>
            </a:r>
          </a:p>
          <a:p>
            <a:pPr marL="749300" lvl="1" indent="-457200">
              <a:lnSpc>
                <a:spcPct val="100000"/>
              </a:lnSpc>
              <a:spcAft>
                <a:spcPts val="0"/>
              </a:spcAft>
              <a:buClr>
                <a:schemeClr val="accent1">
                  <a:lumMod val="75000"/>
                </a:schemeClr>
              </a:buClr>
              <a:buSzPct val="80000"/>
              <a:buFont typeface="+mj-lt"/>
              <a:buAutoNum type="alphaLcParenR"/>
            </a:pPr>
            <a:r>
              <a:rPr lang="it-IT" altLang="it-IT" sz="2000" dirty="0">
                <a:solidFill>
                  <a:srgbClr val="000000"/>
                </a:solidFill>
              </a:rPr>
              <a:t>Quante sono le sostanze prodotte?</a:t>
            </a:r>
          </a:p>
          <a:p>
            <a:pPr marL="749300" lvl="1" indent="-457200">
              <a:lnSpc>
                <a:spcPct val="100000"/>
              </a:lnSpc>
              <a:spcAft>
                <a:spcPts val="0"/>
              </a:spcAft>
              <a:buClr>
                <a:schemeClr val="accent1">
                  <a:lumMod val="75000"/>
                </a:schemeClr>
              </a:buClr>
              <a:buSzPct val="80000"/>
              <a:buFont typeface="+mj-lt"/>
              <a:buAutoNum type="alphaLcParenR"/>
            </a:pPr>
            <a:r>
              <a:rPr lang="it-IT" altLang="it-IT" sz="2000" dirty="0">
                <a:solidFill>
                  <a:srgbClr val="000000"/>
                </a:solidFill>
              </a:rPr>
              <a:t>I reagenti e i prodotti sono composti o elementi?</a:t>
            </a:r>
          </a:p>
          <a:p>
            <a:pPr marL="749300" lvl="1" indent="-457200">
              <a:lnSpc>
                <a:spcPct val="100000"/>
              </a:lnSpc>
              <a:spcAft>
                <a:spcPts val="0"/>
              </a:spcAft>
              <a:buClr>
                <a:schemeClr val="accent1">
                  <a:lumMod val="75000"/>
                </a:schemeClr>
              </a:buClr>
              <a:buSzPct val="80000"/>
              <a:buFont typeface="+mj-lt"/>
              <a:buAutoNum type="alphaLcParenR"/>
            </a:pPr>
            <a:r>
              <a:rPr lang="it-IT" altLang="it-IT" sz="2000" dirty="0">
                <a:solidFill>
                  <a:srgbClr val="000000"/>
                </a:solidFill>
              </a:rPr>
              <a:t>Leggi l’equazione indicando i rapporti numerici tra le particelle dei reagenti e quelle dei prodotti.</a:t>
            </a:r>
          </a:p>
          <a:p>
            <a:pPr marL="749300" lvl="1" indent="-457200">
              <a:lnSpc>
                <a:spcPct val="100000"/>
              </a:lnSpc>
              <a:spcAft>
                <a:spcPts val="0"/>
              </a:spcAft>
              <a:buClr>
                <a:schemeClr val="accent1">
                  <a:lumMod val="75000"/>
                </a:schemeClr>
              </a:buClr>
              <a:buSzPct val="80000"/>
              <a:buFont typeface="+mj-lt"/>
              <a:buAutoNum type="alphaLcParenR"/>
            </a:pPr>
            <a:r>
              <a:rPr lang="it-IT" altLang="it-IT" sz="2000" dirty="0">
                <a:solidFill>
                  <a:srgbClr val="000000"/>
                </a:solidFill>
              </a:rPr>
              <a:t>La reazione descritta è una combustione; inserisci nell’equazione il termine relativo all’energia coinvolta.</a:t>
            </a:r>
            <a:endParaRPr lang="it-IT" dirty="0"/>
          </a:p>
        </p:txBody>
      </p:sp>
      <p:sp>
        <p:nvSpPr>
          <p:cNvPr id="5" name="Segnaposto piè di pagina 4">
            <a:extLst>
              <a:ext uri="{FF2B5EF4-FFF2-40B4-BE49-F238E27FC236}">
                <a16:creationId xmlns:a16="http://schemas.microsoft.com/office/drawing/2014/main" id="{7E2DD77D-90F4-4963-9D64-6D47E44FDDA4}"/>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cxnSp>
        <p:nvCxnSpPr>
          <p:cNvPr id="6" name="Connettore diritto 5">
            <a:extLst>
              <a:ext uri="{FF2B5EF4-FFF2-40B4-BE49-F238E27FC236}">
                <a16:creationId xmlns:a16="http://schemas.microsoft.com/office/drawing/2014/main" id="{75B53534-2613-4354-955E-542C54D2B5E9}"/>
              </a:ext>
            </a:extLst>
          </p:cNvPr>
          <p:cNvCxnSpPr>
            <a:cxnSpLocks/>
          </p:cNvCxnSpPr>
          <p:nvPr/>
        </p:nvCxnSpPr>
        <p:spPr bwMode="auto">
          <a:xfrm>
            <a:off x="455051" y="1362672"/>
            <a:ext cx="2149" cy="4874640"/>
          </a:xfrm>
          <a:prstGeom prst="line">
            <a:avLst/>
          </a:prstGeom>
          <a:solidFill>
            <a:schemeClr val="accent1"/>
          </a:solidFill>
          <a:ln w="19050" cap="flat" cmpd="sng" algn="ctr">
            <a:solidFill>
              <a:srgbClr val="008080"/>
            </a:solidFill>
            <a:prstDash val="solid"/>
            <a:round/>
            <a:headEnd type="none" w="med" len="med"/>
            <a:tailEnd type="none" w="med" len="med"/>
          </a:ln>
          <a:effectLst/>
        </p:spPr>
      </p:cxnSp>
      <p:pic>
        <p:nvPicPr>
          <p:cNvPr id="3" name="Immagine 2">
            <a:extLst>
              <a:ext uri="{FF2B5EF4-FFF2-40B4-BE49-F238E27FC236}">
                <a16:creationId xmlns:a16="http://schemas.microsoft.com/office/drawing/2014/main" id="{7A4A4C87-481B-481B-9D2E-C30AC9A9C0C5}"/>
              </a:ext>
            </a:extLst>
          </p:cNvPr>
          <p:cNvPicPr>
            <a:picLocks noChangeAspect="1"/>
          </p:cNvPicPr>
          <p:nvPr/>
        </p:nvPicPr>
        <p:blipFill>
          <a:blip r:embed="rId2"/>
          <a:stretch>
            <a:fillRect/>
          </a:stretch>
        </p:blipFill>
        <p:spPr>
          <a:xfrm>
            <a:off x="1596752" y="1916832"/>
            <a:ext cx="5940152" cy="896536"/>
          </a:xfrm>
          <a:prstGeom prst="rect">
            <a:avLst/>
          </a:prstGeom>
        </p:spPr>
      </p:pic>
    </p:spTree>
    <p:extLst>
      <p:ext uri="{BB962C8B-B14F-4D97-AF65-F5344CB8AC3E}">
        <p14:creationId xmlns:p14="http://schemas.microsoft.com/office/powerpoint/2010/main" val="3857930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1A7739-27CE-43D3-8CFA-1F0DD6AA997A}"/>
              </a:ext>
            </a:extLst>
          </p:cNvPr>
          <p:cNvSpPr>
            <a:spLocks noGrp="1"/>
          </p:cNvSpPr>
          <p:nvPr>
            <p:ph type="title"/>
          </p:nvPr>
        </p:nvSpPr>
        <p:spPr/>
        <p:txBody>
          <a:bodyPr/>
          <a:lstStyle/>
          <a:p>
            <a:r>
              <a:rPr lang="it-IT" altLang="it-IT" dirty="0"/>
              <a:t>Il bilanciamento delle equazioni</a:t>
            </a:r>
            <a:endParaRPr lang="it-IT" dirty="0"/>
          </a:p>
        </p:txBody>
      </p:sp>
      <p:sp>
        <p:nvSpPr>
          <p:cNvPr id="3" name="Segnaposto contenuto 2">
            <a:extLst>
              <a:ext uri="{FF2B5EF4-FFF2-40B4-BE49-F238E27FC236}">
                <a16:creationId xmlns:a16="http://schemas.microsoft.com/office/drawing/2014/main" id="{419C525B-C209-4080-ABEF-83BCAE4393E3}"/>
              </a:ext>
            </a:extLst>
          </p:cNvPr>
          <p:cNvSpPr>
            <a:spLocks noGrp="1"/>
          </p:cNvSpPr>
          <p:nvPr>
            <p:ph idx="1"/>
          </p:nvPr>
        </p:nvSpPr>
        <p:spPr>
          <a:xfrm>
            <a:off x="457200" y="1340768"/>
            <a:ext cx="8219256" cy="4464496"/>
          </a:xfrm>
        </p:spPr>
        <p:txBody>
          <a:bodyPr/>
          <a:lstStyle/>
          <a:p>
            <a:r>
              <a:rPr lang="it-IT" dirty="0"/>
              <a:t>La scrittura di un’equazione implica sempre tre passaggi:</a:t>
            </a:r>
          </a:p>
          <a:p>
            <a:pPr marL="457200" indent="-457200">
              <a:buClrTx/>
              <a:buSzPct val="80000"/>
              <a:buFont typeface="+mj-lt"/>
              <a:buAutoNum type="arabicPeriod"/>
            </a:pPr>
            <a:r>
              <a:rPr lang="it-IT" dirty="0"/>
              <a:t>si identificano reagenti e prodotti;</a:t>
            </a:r>
          </a:p>
          <a:p>
            <a:pPr marL="457200" indent="-457200">
              <a:buClrTx/>
              <a:buSzPct val="80000"/>
              <a:buFont typeface="+mj-lt"/>
              <a:buAutoNum type="arabicPeriod"/>
            </a:pPr>
            <a:r>
              <a:rPr lang="it-IT" dirty="0"/>
              <a:t>si scrivono le formule dei reagenti e dei prodotti;</a:t>
            </a:r>
          </a:p>
          <a:p>
            <a:pPr marL="457200" indent="-457200">
              <a:spcAft>
                <a:spcPts val="2000"/>
              </a:spcAft>
              <a:buClrTx/>
              <a:buSzPct val="80000"/>
              <a:buFont typeface="+mj-lt"/>
              <a:buAutoNum type="arabicPeriod"/>
            </a:pPr>
            <a:r>
              <a:rPr lang="it-IT" dirty="0"/>
              <a:t>si scrivono davanti alle formule i coefficienti stechiometrici, che devono essere conformi alla legge di conservazione della massa (</a:t>
            </a:r>
            <a:r>
              <a:rPr lang="it-IT" b="1" dirty="0"/>
              <a:t>bilanciamento</a:t>
            </a:r>
            <a:r>
              <a:rPr lang="it-IT" dirty="0"/>
              <a:t>).</a:t>
            </a:r>
          </a:p>
          <a:p>
            <a:pPr>
              <a:buClrTx/>
              <a:buSzPct val="80000"/>
            </a:pPr>
            <a:r>
              <a:rPr lang="it-IT" b="1" dirty="0"/>
              <a:t>Bilanciare</a:t>
            </a:r>
            <a:r>
              <a:rPr lang="it-IT" dirty="0"/>
              <a:t> un’equazione chimica significa indicare i coefficienti appropriati per uguagliare nei reagenti e nei prodotti il numero di atomi di ciascun elemento.</a:t>
            </a:r>
          </a:p>
        </p:txBody>
      </p:sp>
      <p:sp>
        <p:nvSpPr>
          <p:cNvPr id="4" name="Segnaposto piè di pagina 3">
            <a:extLst>
              <a:ext uri="{FF2B5EF4-FFF2-40B4-BE49-F238E27FC236}">
                <a16:creationId xmlns:a16="http://schemas.microsoft.com/office/drawing/2014/main" id="{82CAE2ED-5E5E-4669-9820-3962CE1D4C64}"/>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35127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olo 1">
            <a:extLst>
              <a:ext uri="{FF2B5EF4-FFF2-40B4-BE49-F238E27FC236}">
                <a16:creationId xmlns:a16="http://schemas.microsoft.com/office/drawing/2014/main" id="{7DEDD1A8-F772-48FF-91A5-6606F996E591}"/>
              </a:ext>
            </a:extLst>
          </p:cNvPr>
          <p:cNvSpPr>
            <a:spLocks noGrp="1" noChangeArrowheads="1"/>
          </p:cNvSpPr>
          <p:nvPr>
            <p:ph type="ctrTitle"/>
          </p:nvPr>
        </p:nvSpPr>
        <p:spPr>
          <a:xfrm>
            <a:off x="900113" y="476250"/>
            <a:ext cx="7416800" cy="914400"/>
          </a:xfrm>
        </p:spPr>
        <p:txBody>
          <a:bodyPr/>
          <a:lstStyle/>
          <a:p>
            <a:r>
              <a:rPr lang="it-IT" altLang="it-IT"/>
              <a:t>James E. Brady</a:t>
            </a:r>
            <a:br>
              <a:rPr lang="it-IT" altLang="it-IT"/>
            </a:br>
            <a:r>
              <a:rPr lang="it-IT" altLang="it-IT"/>
              <a:t>Neil D. Jespersen</a:t>
            </a:r>
            <a:br>
              <a:rPr lang="it-IT" altLang="it-IT"/>
            </a:br>
            <a:r>
              <a:rPr lang="it-IT" altLang="it-IT"/>
              <a:t>Alison Hyslop</a:t>
            </a:r>
            <a:br>
              <a:rPr lang="it-IT" altLang="it-IT"/>
            </a:br>
            <a:r>
              <a:rPr lang="it-IT" altLang="it-IT"/>
              <a:t>Maria Cristina Pignocchino</a:t>
            </a:r>
          </a:p>
        </p:txBody>
      </p:sp>
      <p:sp>
        <p:nvSpPr>
          <p:cNvPr id="14339" name="Sottotitolo 2">
            <a:extLst>
              <a:ext uri="{FF2B5EF4-FFF2-40B4-BE49-F238E27FC236}">
                <a16:creationId xmlns:a16="http://schemas.microsoft.com/office/drawing/2014/main" id="{9C33259D-D29D-4A7E-845F-836B2ED33953}"/>
              </a:ext>
            </a:extLst>
          </p:cNvPr>
          <p:cNvSpPr>
            <a:spLocks noGrp="1" noChangeArrowheads="1"/>
          </p:cNvSpPr>
          <p:nvPr>
            <p:ph type="subTitle" idx="1"/>
          </p:nvPr>
        </p:nvSpPr>
        <p:spPr>
          <a:xfrm>
            <a:off x="900113" y="2635250"/>
            <a:ext cx="7416800" cy="2057400"/>
          </a:xfrm>
        </p:spPr>
        <p:txBody>
          <a:bodyPr/>
          <a:lstStyle/>
          <a:p>
            <a:r>
              <a:rPr lang="en-GB" altLang="en-US"/>
              <a:t>Chimica.blu </a:t>
            </a:r>
            <a:r>
              <a:rPr lang="en-GB" altLang="en-US" sz="5400"/>
              <a:t>seconda edizione</a:t>
            </a:r>
            <a:endParaRPr lang="it-IT" altLang="it-IT" sz="5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1A7739-27CE-43D3-8CFA-1F0DD6AA997A}"/>
              </a:ext>
            </a:extLst>
          </p:cNvPr>
          <p:cNvSpPr>
            <a:spLocks noGrp="1"/>
          </p:cNvSpPr>
          <p:nvPr>
            <p:ph type="title"/>
          </p:nvPr>
        </p:nvSpPr>
        <p:spPr/>
        <p:txBody>
          <a:bodyPr/>
          <a:lstStyle/>
          <a:p>
            <a:r>
              <a:rPr lang="it-IT" altLang="it-IT" dirty="0"/>
              <a:t>Il bilanciamento delle equazioni</a:t>
            </a:r>
            <a:endParaRPr lang="it-IT" dirty="0"/>
          </a:p>
        </p:txBody>
      </p:sp>
      <p:sp>
        <p:nvSpPr>
          <p:cNvPr id="3" name="Segnaposto contenuto 2">
            <a:extLst>
              <a:ext uri="{FF2B5EF4-FFF2-40B4-BE49-F238E27FC236}">
                <a16:creationId xmlns:a16="http://schemas.microsoft.com/office/drawing/2014/main" id="{419C525B-C209-4080-ABEF-83BCAE4393E3}"/>
              </a:ext>
            </a:extLst>
          </p:cNvPr>
          <p:cNvSpPr>
            <a:spLocks noGrp="1"/>
          </p:cNvSpPr>
          <p:nvPr>
            <p:ph idx="1"/>
          </p:nvPr>
        </p:nvSpPr>
        <p:spPr>
          <a:xfrm>
            <a:off x="457200" y="1340768"/>
            <a:ext cx="8219256" cy="4392488"/>
          </a:xfrm>
        </p:spPr>
        <p:txBody>
          <a:bodyPr/>
          <a:lstStyle/>
          <a:p>
            <a:pPr>
              <a:buClrTx/>
              <a:buSzPct val="80000"/>
            </a:pPr>
            <a:r>
              <a:rPr lang="it-IT" dirty="0"/>
              <a:t>Per eseguire correttamente il bilanciamento si devono rispettare tre regole:</a:t>
            </a:r>
          </a:p>
          <a:p>
            <a:pPr marL="457200" indent="-457200">
              <a:buClrTx/>
              <a:buSzPct val="80000"/>
              <a:buFont typeface="Arial" panose="020B0604020202020204" pitchFamily="34" charset="0"/>
              <a:buChar char="•"/>
            </a:pPr>
            <a:r>
              <a:rPr lang="it-IT" dirty="0"/>
              <a:t>non si possono mai modificare le formule;</a:t>
            </a:r>
          </a:p>
          <a:p>
            <a:pPr marL="457200" indent="-457200">
              <a:buClrTx/>
              <a:buSzPct val="80000"/>
              <a:buFont typeface="Arial" panose="020B0604020202020204" pitchFamily="34" charset="0"/>
              <a:buChar char="•"/>
            </a:pPr>
            <a:r>
              <a:rPr lang="it-IT" dirty="0"/>
              <a:t>il coefficiente 1 non si scrive;</a:t>
            </a:r>
          </a:p>
          <a:p>
            <a:pPr marL="457200" indent="-457200">
              <a:buClrTx/>
              <a:buSzPct val="80000"/>
              <a:buFont typeface="Arial" panose="020B0604020202020204" pitchFamily="34" charset="0"/>
              <a:buChar char="•"/>
            </a:pPr>
            <a:r>
              <a:rPr lang="it-IT" dirty="0"/>
              <a:t>i coefficienti devono essere numeri interi e avere il minimo valore possibile.</a:t>
            </a:r>
          </a:p>
          <a:p>
            <a:pPr>
              <a:buClrTx/>
              <a:buSzPct val="80000"/>
            </a:pPr>
            <a:br>
              <a:rPr lang="it-IT" dirty="0"/>
            </a:br>
            <a:r>
              <a:rPr lang="it-IT" dirty="0"/>
              <a:t>L’equazione chimica in cui i coefficienti sono corretti si dice </a:t>
            </a:r>
            <a:r>
              <a:rPr lang="it-IT" b="1" dirty="0"/>
              <a:t>equazione bilanciata</a:t>
            </a:r>
            <a:r>
              <a:rPr lang="it-IT" dirty="0"/>
              <a:t>.</a:t>
            </a:r>
          </a:p>
        </p:txBody>
      </p:sp>
      <p:sp>
        <p:nvSpPr>
          <p:cNvPr id="4" name="Segnaposto piè di pagina 3">
            <a:extLst>
              <a:ext uri="{FF2B5EF4-FFF2-40B4-BE49-F238E27FC236}">
                <a16:creationId xmlns:a16="http://schemas.microsoft.com/office/drawing/2014/main" id="{82CAE2ED-5E5E-4669-9820-3962CE1D4C64}"/>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42271063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1A7739-27CE-43D3-8CFA-1F0DD6AA997A}"/>
              </a:ext>
            </a:extLst>
          </p:cNvPr>
          <p:cNvSpPr>
            <a:spLocks noGrp="1"/>
          </p:cNvSpPr>
          <p:nvPr>
            <p:ph type="title"/>
          </p:nvPr>
        </p:nvSpPr>
        <p:spPr/>
        <p:txBody>
          <a:bodyPr/>
          <a:lstStyle/>
          <a:p>
            <a:r>
              <a:rPr lang="it-IT" altLang="it-IT" dirty="0"/>
              <a:t>Il bilanciamento delle equazioni</a:t>
            </a:r>
            <a:endParaRPr lang="it-IT" dirty="0"/>
          </a:p>
        </p:txBody>
      </p:sp>
      <p:sp>
        <p:nvSpPr>
          <p:cNvPr id="3" name="Segnaposto contenuto 2">
            <a:extLst>
              <a:ext uri="{FF2B5EF4-FFF2-40B4-BE49-F238E27FC236}">
                <a16:creationId xmlns:a16="http://schemas.microsoft.com/office/drawing/2014/main" id="{419C525B-C209-4080-ABEF-83BCAE4393E3}"/>
              </a:ext>
            </a:extLst>
          </p:cNvPr>
          <p:cNvSpPr>
            <a:spLocks noGrp="1"/>
          </p:cNvSpPr>
          <p:nvPr>
            <p:ph idx="1"/>
          </p:nvPr>
        </p:nvSpPr>
        <p:spPr>
          <a:xfrm>
            <a:off x="457200" y="1340768"/>
            <a:ext cx="8219256" cy="4032448"/>
          </a:xfrm>
        </p:spPr>
        <p:txBody>
          <a:bodyPr/>
          <a:lstStyle/>
          <a:p>
            <a:pPr>
              <a:buClrTx/>
              <a:buSzPct val="80000"/>
            </a:pPr>
            <a:r>
              <a:rPr lang="it-IT" dirty="0"/>
              <a:t>Per bilanciare un’equazione si bilanciano in ordine:</a:t>
            </a:r>
          </a:p>
          <a:p>
            <a:pPr marL="457200" indent="-457200">
              <a:buClrTx/>
              <a:buSzPct val="80000"/>
              <a:buFont typeface="+mj-lt"/>
              <a:buAutoNum type="arabicPeriod"/>
            </a:pPr>
            <a:r>
              <a:rPr lang="it-IT" dirty="0"/>
              <a:t>i metalli e i non metalli presenti nei composti;</a:t>
            </a:r>
          </a:p>
          <a:p>
            <a:pPr marL="457200" indent="-457200">
              <a:buClrTx/>
              <a:buSzPct val="80000"/>
              <a:buFont typeface="+mj-lt"/>
              <a:buAutoNum type="arabicPeriod"/>
            </a:pPr>
            <a:endParaRPr lang="it-IT" dirty="0"/>
          </a:p>
          <a:p>
            <a:pPr marL="457200" indent="-457200">
              <a:buClrTx/>
              <a:buSzPct val="80000"/>
              <a:buFont typeface="+mj-lt"/>
              <a:buAutoNum type="arabicPeriod"/>
            </a:pPr>
            <a:endParaRPr lang="it-IT" dirty="0"/>
          </a:p>
          <a:p>
            <a:pPr marL="457200" indent="-457200">
              <a:buClrTx/>
              <a:buSzPct val="80000"/>
              <a:buFont typeface="+mj-lt"/>
              <a:buAutoNum type="arabicPeriod"/>
            </a:pPr>
            <a:r>
              <a:rPr lang="it-IT" dirty="0"/>
              <a:t>poi ossigeno e idrogeno presenti nei composti;</a:t>
            </a:r>
          </a:p>
          <a:p>
            <a:pPr marL="457200" indent="-457200">
              <a:buClrTx/>
              <a:buSzPct val="80000"/>
              <a:buFont typeface="+mj-lt"/>
              <a:buAutoNum type="arabicPeriod"/>
            </a:pPr>
            <a:endParaRPr lang="it-IT" dirty="0"/>
          </a:p>
          <a:p>
            <a:pPr marL="457200" indent="-457200">
              <a:buClrTx/>
              <a:buSzPct val="80000"/>
              <a:buFont typeface="+mj-lt"/>
              <a:buAutoNum type="arabicPeriod"/>
            </a:pPr>
            <a:r>
              <a:rPr lang="it-IT" dirty="0"/>
              <a:t>per ultimi le molecole di acqua e gli elementi puri.</a:t>
            </a:r>
          </a:p>
        </p:txBody>
      </p:sp>
      <p:sp>
        <p:nvSpPr>
          <p:cNvPr id="4" name="Segnaposto piè di pagina 3">
            <a:extLst>
              <a:ext uri="{FF2B5EF4-FFF2-40B4-BE49-F238E27FC236}">
                <a16:creationId xmlns:a16="http://schemas.microsoft.com/office/drawing/2014/main" id="{82CAE2ED-5E5E-4669-9820-3962CE1D4C64}"/>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5" name="Immagine 4">
            <a:extLst>
              <a:ext uri="{FF2B5EF4-FFF2-40B4-BE49-F238E27FC236}">
                <a16:creationId xmlns:a16="http://schemas.microsoft.com/office/drawing/2014/main" id="{B76B3285-B91F-47D6-9412-5E8A1A57AC0A}"/>
              </a:ext>
            </a:extLst>
          </p:cNvPr>
          <p:cNvPicPr>
            <a:picLocks noChangeAspect="1"/>
          </p:cNvPicPr>
          <p:nvPr/>
        </p:nvPicPr>
        <p:blipFill>
          <a:blip r:embed="rId2"/>
          <a:stretch>
            <a:fillRect/>
          </a:stretch>
        </p:blipFill>
        <p:spPr>
          <a:xfrm>
            <a:off x="2359409" y="2461840"/>
            <a:ext cx="4414838" cy="319088"/>
          </a:xfrm>
          <a:prstGeom prst="rect">
            <a:avLst/>
          </a:prstGeom>
        </p:spPr>
      </p:pic>
      <p:pic>
        <p:nvPicPr>
          <p:cNvPr id="6" name="Immagine 5">
            <a:extLst>
              <a:ext uri="{FF2B5EF4-FFF2-40B4-BE49-F238E27FC236}">
                <a16:creationId xmlns:a16="http://schemas.microsoft.com/office/drawing/2014/main" id="{15EFB2A3-C90E-45F4-8577-EB6E78D112FF}"/>
              </a:ext>
            </a:extLst>
          </p:cNvPr>
          <p:cNvPicPr>
            <a:picLocks noChangeAspect="1"/>
          </p:cNvPicPr>
          <p:nvPr/>
        </p:nvPicPr>
        <p:blipFill>
          <a:blip r:embed="rId3"/>
          <a:stretch>
            <a:fillRect/>
          </a:stretch>
        </p:blipFill>
        <p:spPr>
          <a:xfrm>
            <a:off x="2222563" y="2984209"/>
            <a:ext cx="4562475" cy="542925"/>
          </a:xfrm>
          <a:prstGeom prst="rect">
            <a:avLst/>
          </a:prstGeom>
        </p:spPr>
      </p:pic>
      <p:pic>
        <p:nvPicPr>
          <p:cNvPr id="7" name="Immagine 6">
            <a:extLst>
              <a:ext uri="{FF2B5EF4-FFF2-40B4-BE49-F238E27FC236}">
                <a16:creationId xmlns:a16="http://schemas.microsoft.com/office/drawing/2014/main" id="{79116810-71B7-4BC7-BF8D-0130200D15D6}"/>
              </a:ext>
            </a:extLst>
          </p:cNvPr>
          <p:cNvPicPr>
            <a:picLocks noChangeAspect="1"/>
          </p:cNvPicPr>
          <p:nvPr/>
        </p:nvPicPr>
        <p:blipFill>
          <a:blip r:embed="rId4"/>
          <a:stretch>
            <a:fillRect/>
          </a:stretch>
        </p:blipFill>
        <p:spPr>
          <a:xfrm>
            <a:off x="2092709" y="4018127"/>
            <a:ext cx="4681538" cy="676275"/>
          </a:xfrm>
          <a:prstGeom prst="rect">
            <a:avLst/>
          </a:prstGeom>
        </p:spPr>
      </p:pic>
      <p:pic>
        <p:nvPicPr>
          <p:cNvPr id="8" name="Immagine 7">
            <a:extLst>
              <a:ext uri="{FF2B5EF4-FFF2-40B4-BE49-F238E27FC236}">
                <a16:creationId xmlns:a16="http://schemas.microsoft.com/office/drawing/2014/main" id="{537EC924-2570-436B-902D-83DC62B72522}"/>
              </a:ext>
            </a:extLst>
          </p:cNvPr>
          <p:cNvPicPr>
            <a:picLocks noChangeAspect="1"/>
          </p:cNvPicPr>
          <p:nvPr/>
        </p:nvPicPr>
        <p:blipFill>
          <a:blip r:embed="rId5"/>
          <a:stretch>
            <a:fillRect/>
          </a:stretch>
        </p:blipFill>
        <p:spPr>
          <a:xfrm>
            <a:off x="2110941" y="5245286"/>
            <a:ext cx="4814888" cy="947738"/>
          </a:xfrm>
          <a:prstGeom prst="rect">
            <a:avLst/>
          </a:prstGeom>
        </p:spPr>
      </p:pic>
    </p:spTree>
    <p:extLst>
      <p:ext uri="{BB962C8B-B14F-4D97-AF65-F5344CB8AC3E}">
        <p14:creationId xmlns:p14="http://schemas.microsoft.com/office/powerpoint/2010/main" val="1144568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ED0B7B9-E195-41BE-853F-8493D1BAC38B}"/>
              </a:ext>
            </a:extLst>
          </p:cNvPr>
          <p:cNvSpPr>
            <a:spLocks noGrp="1"/>
          </p:cNvSpPr>
          <p:nvPr>
            <p:ph type="title"/>
          </p:nvPr>
        </p:nvSpPr>
        <p:spPr/>
        <p:txBody>
          <a:bodyPr/>
          <a:lstStyle/>
          <a:p>
            <a:r>
              <a:rPr lang="it-IT" altLang="it-IT" dirty="0"/>
              <a:t>Avogadro e le reazioni dei gas</a:t>
            </a:r>
            <a:endParaRPr lang="it-IT" dirty="0"/>
          </a:p>
        </p:txBody>
      </p:sp>
      <p:sp>
        <p:nvSpPr>
          <p:cNvPr id="3" name="Segnaposto contenuto 2">
            <a:extLst>
              <a:ext uri="{FF2B5EF4-FFF2-40B4-BE49-F238E27FC236}">
                <a16:creationId xmlns:a16="http://schemas.microsoft.com/office/drawing/2014/main" id="{90C2598F-4DA0-4342-AAE7-D9AAD9346C77}"/>
              </a:ext>
            </a:extLst>
          </p:cNvPr>
          <p:cNvSpPr>
            <a:spLocks noGrp="1"/>
          </p:cNvSpPr>
          <p:nvPr>
            <p:ph idx="1"/>
          </p:nvPr>
        </p:nvSpPr>
        <p:spPr>
          <a:xfrm>
            <a:off x="457200" y="1340768"/>
            <a:ext cx="8219256" cy="4968552"/>
          </a:xfrm>
        </p:spPr>
        <p:txBody>
          <a:bodyPr/>
          <a:lstStyle/>
          <a:p>
            <a:r>
              <a:rPr lang="it-IT" b="1" dirty="0"/>
              <a:t>Legge dei volumi di combinazione </a:t>
            </a:r>
            <a:r>
              <a:rPr lang="it-IT" dirty="0"/>
              <a:t>(Gay-</a:t>
            </a:r>
            <a:r>
              <a:rPr lang="it-IT" dirty="0" err="1"/>
              <a:t>Lussac</a:t>
            </a:r>
            <a:r>
              <a:rPr lang="it-IT" dirty="0"/>
              <a:t>, 1808): quando reagenti e prodotti di una reazione sono allo stato aeriforme, i rapporti tra i volumi dei gas reagenti e i volumi dei gas prodotti, misurati alla stessa pressione e alla stessa temperatura, sono espressi da numeri piccoli e interi.</a:t>
            </a:r>
            <a:br>
              <a:rPr lang="it-IT" dirty="0"/>
            </a:br>
            <a:endParaRPr lang="it-IT" dirty="0">
              <a:ea typeface="Cambria Math" panose="02040503050406030204" pitchFamily="18" charset="0"/>
            </a:endParaRPr>
          </a:p>
          <a:p>
            <a:r>
              <a:rPr lang="it-IT" dirty="0">
                <a:ea typeface="Cambria Math" panose="02040503050406030204" pitchFamily="18" charset="0"/>
              </a:rPr>
              <a:t>Nella reazione chimica tra ossigeno e idrogeno, misurando i volumi dei gas alla stessa temperatura e pressione, si osserva che il rapporto di combinazione è </a:t>
            </a:r>
            <a:r>
              <a:rPr lang="it-IT" baseline="30000" dirty="0"/>
              <a:t>1</a:t>
            </a:r>
            <a:r>
              <a:rPr lang="it-IT" dirty="0"/>
              <a:t>/</a:t>
            </a:r>
            <a:r>
              <a:rPr lang="it-IT" baseline="-25000" dirty="0"/>
              <a:t>2 </a:t>
            </a:r>
            <a:r>
              <a:rPr lang="it-IT" dirty="0">
                <a:ea typeface="Cambria Math" panose="02040503050406030204" pitchFamily="18" charset="0"/>
              </a:rPr>
              <a:t>.</a:t>
            </a:r>
          </a:p>
          <a:p>
            <a:pPr algn="ctr"/>
            <a:r>
              <a:rPr lang="it-IT" dirty="0">
                <a:latin typeface="Cambria Math" panose="02040503050406030204" pitchFamily="18" charset="0"/>
                <a:ea typeface="Cambria Math" panose="02040503050406030204" pitchFamily="18" charset="0"/>
              </a:rPr>
              <a:t>idrogeno(</a:t>
            </a:r>
            <a:r>
              <a:rPr lang="it-IT" i="1" dirty="0">
                <a:latin typeface="Cambria Math" panose="02040503050406030204" pitchFamily="18" charset="0"/>
                <a:ea typeface="Cambria Math" panose="02040503050406030204" pitchFamily="18" charset="0"/>
              </a:rPr>
              <a:t>g</a:t>
            </a:r>
            <a:r>
              <a:rPr lang="it-IT" dirty="0">
                <a:latin typeface="Cambria Math" panose="02040503050406030204" pitchFamily="18" charset="0"/>
                <a:ea typeface="Cambria Math" panose="02040503050406030204" pitchFamily="18" charset="0"/>
              </a:rPr>
              <a:t>) + ossigeno(</a:t>
            </a:r>
            <a:r>
              <a:rPr lang="it-IT" i="1" dirty="0">
                <a:latin typeface="Cambria Math" panose="02040503050406030204" pitchFamily="18" charset="0"/>
                <a:ea typeface="Cambria Math" panose="02040503050406030204" pitchFamily="18" charset="0"/>
              </a:rPr>
              <a:t>g</a:t>
            </a:r>
            <a:r>
              <a:rPr lang="it-IT" dirty="0">
                <a:latin typeface="Cambria Math" panose="02040503050406030204" pitchFamily="18" charset="0"/>
                <a:ea typeface="Cambria Math" panose="02040503050406030204" pitchFamily="18" charset="0"/>
              </a:rPr>
              <a:t>) ⟶ acqua(</a:t>
            </a:r>
            <a:r>
              <a:rPr lang="it-IT" i="1" dirty="0">
                <a:latin typeface="Cambria Math" panose="02040503050406030204" pitchFamily="18" charset="0"/>
                <a:ea typeface="Cambria Math" panose="02040503050406030204" pitchFamily="18" charset="0"/>
              </a:rPr>
              <a:t>g</a:t>
            </a:r>
            <a:r>
              <a:rPr lang="it-IT" dirty="0">
                <a:latin typeface="Cambria Math" panose="02040503050406030204" pitchFamily="18" charset="0"/>
                <a:ea typeface="Cambria Math" panose="02040503050406030204" pitchFamily="18" charset="0"/>
              </a:rPr>
              <a:t>)</a:t>
            </a:r>
          </a:p>
          <a:p>
            <a:pPr algn="ctr"/>
            <a:r>
              <a:rPr lang="it-IT" dirty="0">
                <a:latin typeface="Cambria Math" panose="02040503050406030204" pitchFamily="18" charset="0"/>
                <a:ea typeface="Cambria Math" panose="02040503050406030204" pitchFamily="18" charset="0"/>
              </a:rPr>
              <a:t>2 L idrogeno(</a:t>
            </a:r>
            <a:r>
              <a:rPr lang="it-IT" i="1" dirty="0">
                <a:latin typeface="Cambria Math" panose="02040503050406030204" pitchFamily="18" charset="0"/>
                <a:ea typeface="Cambria Math" panose="02040503050406030204" pitchFamily="18" charset="0"/>
              </a:rPr>
              <a:t>g</a:t>
            </a:r>
            <a:r>
              <a:rPr lang="it-IT" dirty="0">
                <a:latin typeface="Cambria Math" panose="02040503050406030204" pitchFamily="18" charset="0"/>
                <a:ea typeface="Cambria Math" panose="02040503050406030204" pitchFamily="18" charset="0"/>
              </a:rPr>
              <a:t>) + 1 L ossigeno(</a:t>
            </a:r>
            <a:r>
              <a:rPr lang="it-IT" i="1" dirty="0">
                <a:latin typeface="Cambria Math" panose="02040503050406030204" pitchFamily="18" charset="0"/>
                <a:ea typeface="Cambria Math" panose="02040503050406030204" pitchFamily="18" charset="0"/>
              </a:rPr>
              <a:t>g</a:t>
            </a:r>
            <a:r>
              <a:rPr lang="it-IT" dirty="0">
                <a:latin typeface="Cambria Math" panose="02040503050406030204" pitchFamily="18" charset="0"/>
                <a:ea typeface="Cambria Math" panose="02040503050406030204" pitchFamily="18" charset="0"/>
              </a:rPr>
              <a:t>) ⟶ 2 L acqua(</a:t>
            </a:r>
            <a:r>
              <a:rPr lang="it-IT" i="1" dirty="0">
                <a:latin typeface="Cambria Math" panose="02040503050406030204" pitchFamily="18" charset="0"/>
                <a:ea typeface="Cambria Math" panose="02040503050406030204" pitchFamily="18" charset="0"/>
              </a:rPr>
              <a:t>g</a:t>
            </a:r>
            <a:r>
              <a:rPr lang="it-IT" dirty="0">
                <a:latin typeface="Cambria Math" panose="02040503050406030204" pitchFamily="18" charset="0"/>
                <a:ea typeface="Cambria Math" panose="02040503050406030204" pitchFamily="18" charset="0"/>
              </a:rPr>
              <a:t>)</a:t>
            </a:r>
          </a:p>
        </p:txBody>
      </p:sp>
      <p:sp>
        <p:nvSpPr>
          <p:cNvPr id="4" name="Segnaposto piè di pagina 3">
            <a:extLst>
              <a:ext uri="{FF2B5EF4-FFF2-40B4-BE49-F238E27FC236}">
                <a16:creationId xmlns:a16="http://schemas.microsoft.com/office/drawing/2014/main" id="{73189F7A-7AD7-4894-BB47-274413FD078B}"/>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162507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ED0B7B9-E195-41BE-853F-8493D1BAC38B}"/>
              </a:ext>
            </a:extLst>
          </p:cNvPr>
          <p:cNvSpPr>
            <a:spLocks noGrp="1"/>
          </p:cNvSpPr>
          <p:nvPr>
            <p:ph type="title"/>
          </p:nvPr>
        </p:nvSpPr>
        <p:spPr/>
        <p:txBody>
          <a:bodyPr/>
          <a:lstStyle/>
          <a:p>
            <a:r>
              <a:rPr lang="it-IT" altLang="it-IT" dirty="0"/>
              <a:t>Avogadro e le reazioni dei gas</a:t>
            </a:r>
            <a:endParaRPr lang="it-IT" dirty="0"/>
          </a:p>
        </p:txBody>
      </p:sp>
      <p:sp>
        <p:nvSpPr>
          <p:cNvPr id="3" name="Segnaposto contenuto 2">
            <a:extLst>
              <a:ext uri="{FF2B5EF4-FFF2-40B4-BE49-F238E27FC236}">
                <a16:creationId xmlns:a16="http://schemas.microsoft.com/office/drawing/2014/main" id="{90C2598F-4DA0-4342-AAE7-D9AAD9346C77}"/>
              </a:ext>
            </a:extLst>
          </p:cNvPr>
          <p:cNvSpPr>
            <a:spLocks noGrp="1"/>
          </p:cNvSpPr>
          <p:nvPr>
            <p:ph idx="1"/>
          </p:nvPr>
        </p:nvSpPr>
        <p:spPr>
          <a:xfrm>
            <a:off x="457200" y="1340768"/>
            <a:ext cx="8219256" cy="5136232"/>
          </a:xfrm>
        </p:spPr>
        <p:txBody>
          <a:bodyPr/>
          <a:lstStyle/>
          <a:p>
            <a:r>
              <a:rPr lang="it-IT" b="1" dirty="0"/>
              <a:t>Principio di Avogadro</a:t>
            </a:r>
            <a:r>
              <a:rPr lang="it-IT" dirty="0"/>
              <a:t> (Avogadro, 1808): volumi uguali di gas diversi, misurati nelle stesse condizioni di pressione e temperatura, contengono lo stesso numero di molecole (cioè particelle di gas).</a:t>
            </a:r>
          </a:p>
          <a:p>
            <a:endParaRPr lang="it-IT" dirty="0"/>
          </a:p>
          <a:p>
            <a:endParaRPr lang="it-IT" dirty="0"/>
          </a:p>
          <a:p>
            <a:endParaRPr lang="it-IT" dirty="0"/>
          </a:p>
          <a:p>
            <a:endParaRPr lang="it-IT" dirty="0"/>
          </a:p>
        </p:txBody>
      </p:sp>
      <p:sp>
        <p:nvSpPr>
          <p:cNvPr id="4" name="Segnaposto piè di pagina 3">
            <a:extLst>
              <a:ext uri="{FF2B5EF4-FFF2-40B4-BE49-F238E27FC236}">
                <a16:creationId xmlns:a16="http://schemas.microsoft.com/office/drawing/2014/main" id="{73189F7A-7AD7-4894-BB47-274413FD078B}"/>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5" name="Immagine 4">
            <a:extLst>
              <a:ext uri="{FF2B5EF4-FFF2-40B4-BE49-F238E27FC236}">
                <a16:creationId xmlns:a16="http://schemas.microsoft.com/office/drawing/2014/main" id="{9A106E83-DDFA-41BA-BDCC-DB36FDEBC707}"/>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948171" y="3212976"/>
            <a:ext cx="7247657" cy="2448272"/>
          </a:xfrm>
          <a:prstGeom prst="rect">
            <a:avLst/>
          </a:prstGeom>
        </p:spPr>
      </p:pic>
    </p:spTree>
    <p:extLst>
      <p:ext uri="{BB962C8B-B14F-4D97-AF65-F5344CB8AC3E}">
        <p14:creationId xmlns:p14="http://schemas.microsoft.com/office/powerpoint/2010/main" val="1244385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ED0B7B9-E195-41BE-853F-8493D1BAC38B}"/>
              </a:ext>
            </a:extLst>
          </p:cNvPr>
          <p:cNvSpPr>
            <a:spLocks noGrp="1"/>
          </p:cNvSpPr>
          <p:nvPr>
            <p:ph type="title"/>
          </p:nvPr>
        </p:nvSpPr>
        <p:spPr/>
        <p:txBody>
          <a:bodyPr/>
          <a:lstStyle/>
          <a:p>
            <a:r>
              <a:rPr lang="it-IT" altLang="it-IT" dirty="0"/>
              <a:t>Avogadro e le reazioni dei gas</a:t>
            </a:r>
            <a:endParaRPr lang="it-IT" dirty="0"/>
          </a:p>
        </p:txBody>
      </p:sp>
      <p:sp>
        <p:nvSpPr>
          <p:cNvPr id="3" name="Segnaposto contenuto 2">
            <a:extLst>
              <a:ext uri="{FF2B5EF4-FFF2-40B4-BE49-F238E27FC236}">
                <a16:creationId xmlns:a16="http://schemas.microsoft.com/office/drawing/2014/main" id="{90C2598F-4DA0-4342-AAE7-D9AAD9346C77}"/>
              </a:ext>
            </a:extLst>
          </p:cNvPr>
          <p:cNvSpPr>
            <a:spLocks noGrp="1"/>
          </p:cNvSpPr>
          <p:nvPr>
            <p:ph idx="1"/>
          </p:nvPr>
        </p:nvSpPr>
        <p:spPr/>
        <p:txBody>
          <a:bodyPr/>
          <a:lstStyle/>
          <a:p>
            <a:endParaRPr lang="it-IT" dirty="0"/>
          </a:p>
          <a:p>
            <a:endParaRPr lang="it-IT" dirty="0"/>
          </a:p>
          <a:p>
            <a:r>
              <a:rPr lang="it-IT" dirty="0"/>
              <a:t>Le formule così ottenute si dicono </a:t>
            </a:r>
            <a:r>
              <a:rPr lang="it-IT" b="1" dirty="0"/>
              <a:t>formule minime</a:t>
            </a:r>
            <a:r>
              <a:rPr lang="it-IT" dirty="0"/>
              <a:t> o </a:t>
            </a:r>
            <a:r>
              <a:rPr lang="it-IT" b="1" dirty="0"/>
              <a:t>empiriche</a:t>
            </a:r>
            <a:r>
              <a:rPr lang="it-IT" dirty="0"/>
              <a:t> e indicano il rapporto di combinazione tra gli atomi che costituiscono una certa molecola.</a:t>
            </a:r>
          </a:p>
        </p:txBody>
      </p:sp>
      <p:sp>
        <p:nvSpPr>
          <p:cNvPr id="4" name="Segnaposto piè di pagina 3">
            <a:extLst>
              <a:ext uri="{FF2B5EF4-FFF2-40B4-BE49-F238E27FC236}">
                <a16:creationId xmlns:a16="http://schemas.microsoft.com/office/drawing/2014/main" id="{73189F7A-7AD7-4894-BB47-274413FD078B}"/>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37858812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E9B47761-9B47-48DD-AEDF-371E9EA3FC12}"/>
              </a:ext>
            </a:extLst>
          </p:cNvPr>
          <p:cNvSpPr>
            <a:spLocks noGrp="1"/>
          </p:cNvSpPr>
          <p:nvPr>
            <p:ph idx="1"/>
          </p:nvPr>
        </p:nvSpPr>
        <p:spPr/>
        <p:txBody>
          <a:bodyPr/>
          <a:lstStyle/>
          <a:p>
            <a:pPr lvl="0"/>
            <a:r>
              <a:rPr lang="it-IT" b="1" dirty="0"/>
              <a:t>La chimica in Agenda</a:t>
            </a:r>
            <a:endParaRPr lang="en-US" altLang="it-IT" sz="2000" b="1" dirty="0">
              <a:solidFill>
                <a:srgbClr val="000000"/>
              </a:solidFill>
            </a:endParaRPr>
          </a:p>
          <a:p>
            <a:pPr lvl="0">
              <a:spcAft>
                <a:spcPts val="1000"/>
              </a:spcAft>
            </a:pPr>
            <a:r>
              <a:rPr lang="it-IT" sz="2000" dirty="0">
                <a:solidFill>
                  <a:srgbClr val="000000"/>
                </a:solidFill>
              </a:rPr>
              <a:t>L’alluminio è un metallo duttile e malleabile e abbonda nella crosta terrestre, principalmente sottoforma di bauxite. Per estrarre l’alluminio dalla bauxite occorre purificarla dalle sostanze estranee (come gli ossidi di ferro) e poi, con vari passaggi, ottenere l’idrossido di alluminio Al(OH)</a:t>
            </a:r>
            <a:r>
              <a:rPr lang="it-IT" sz="2000" baseline="-25000" dirty="0">
                <a:solidFill>
                  <a:srgbClr val="000000"/>
                </a:solidFill>
              </a:rPr>
              <a:t>3</a:t>
            </a:r>
            <a:r>
              <a:rPr lang="it-IT" sz="2000" dirty="0">
                <a:solidFill>
                  <a:srgbClr val="000000"/>
                </a:solidFill>
              </a:rPr>
              <a:t> . Questo viene poi trasformato in alluminio metallico primario attraverso un procedimento elettrolitico.</a:t>
            </a:r>
          </a:p>
          <a:p>
            <a:pPr lvl="0">
              <a:spcAft>
                <a:spcPts val="1000"/>
              </a:spcAft>
            </a:pPr>
            <a:r>
              <a:rPr lang="it-IT" sz="2000" dirty="0">
                <a:solidFill>
                  <a:srgbClr val="000000"/>
                </a:solidFill>
              </a:rPr>
              <a:t>L’uso di alluminio riciclato (alluminio secondario) riduce l’immissione in atmosfera di prodotti nocivi e consente di risparmiare risorse preziose. Infatti, per ogni tonnellata di alluminio prodotta, l’alluminio secondario permette di risparmiare 24 barili di petrolio, 15 tonnellate di acqua ed evita di immettere in atmosfera 9 tonnellate di CO</a:t>
            </a:r>
            <a:r>
              <a:rPr lang="it-IT" sz="2000" baseline="-25000" dirty="0">
                <a:solidFill>
                  <a:srgbClr val="000000"/>
                </a:solidFill>
              </a:rPr>
              <a:t>2</a:t>
            </a:r>
            <a:r>
              <a:rPr lang="it-IT" sz="2000" dirty="0">
                <a:solidFill>
                  <a:srgbClr val="000000"/>
                </a:solidFill>
              </a:rPr>
              <a:t> .</a:t>
            </a:r>
            <a:endParaRPr lang="it-IT" dirty="0"/>
          </a:p>
        </p:txBody>
      </p:sp>
      <p:sp>
        <p:nvSpPr>
          <p:cNvPr id="3" name="Segnaposto piè di pagina 2">
            <a:extLst>
              <a:ext uri="{FF2B5EF4-FFF2-40B4-BE49-F238E27FC236}">
                <a16:creationId xmlns:a16="http://schemas.microsoft.com/office/drawing/2014/main" id="{97C0B79B-509F-4B0A-82D5-DCC9D22E57B0}"/>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9" name="Immagine 8">
            <a:extLst>
              <a:ext uri="{FF2B5EF4-FFF2-40B4-BE49-F238E27FC236}">
                <a16:creationId xmlns:a16="http://schemas.microsoft.com/office/drawing/2014/main" id="{16ACD309-45CE-4D34-B0B7-C0A091B7A325}"/>
              </a:ext>
            </a:extLst>
          </p:cNvPr>
          <p:cNvPicPr>
            <a:picLocks noChangeAspect="1"/>
          </p:cNvPicPr>
          <p:nvPr/>
        </p:nvPicPr>
        <p:blipFill>
          <a:blip r:embed="rId2"/>
          <a:stretch>
            <a:fillRect/>
          </a:stretch>
        </p:blipFill>
        <p:spPr>
          <a:xfrm>
            <a:off x="1710051" y="193249"/>
            <a:ext cx="1217613" cy="1211433"/>
          </a:xfrm>
          <a:prstGeom prst="rect">
            <a:avLst/>
          </a:prstGeom>
        </p:spPr>
      </p:pic>
    </p:spTree>
    <p:extLst>
      <p:ext uri="{BB962C8B-B14F-4D97-AF65-F5344CB8AC3E}">
        <p14:creationId xmlns:p14="http://schemas.microsoft.com/office/powerpoint/2010/main" val="27272920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E9B47761-9B47-48DD-AEDF-371E9EA3FC12}"/>
              </a:ext>
            </a:extLst>
          </p:cNvPr>
          <p:cNvSpPr>
            <a:spLocks noGrp="1"/>
          </p:cNvSpPr>
          <p:nvPr>
            <p:ph idx="1"/>
          </p:nvPr>
        </p:nvSpPr>
        <p:spPr>
          <a:xfrm>
            <a:off x="457200" y="1546448"/>
            <a:ext cx="8219256" cy="4762872"/>
          </a:xfrm>
        </p:spPr>
        <p:txBody>
          <a:bodyPr/>
          <a:lstStyle/>
          <a:p>
            <a:pPr lvl="0"/>
            <a:r>
              <a:rPr lang="en-US" altLang="it-IT" b="1" dirty="0">
                <a:solidFill>
                  <a:srgbClr val="000000"/>
                </a:solidFill>
              </a:rPr>
              <a:t>Chemistry in English</a:t>
            </a:r>
            <a:br>
              <a:rPr lang="en-US" altLang="it-IT" b="1" dirty="0">
                <a:solidFill>
                  <a:srgbClr val="000000"/>
                </a:solidFill>
              </a:rPr>
            </a:br>
            <a:r>
              <a:rPr lang="en-US" altLang="it-IT" sz="2000" b="1" u="sng" dirty="0">
                <a:solidFill>
                  <a:srgbClr val="000000"/>
                </a:solidFill>
              </a:rPr>
              <a:t>Soiled</a:t>
            </a:r>
            <a:r>
              <a:rPr lang="en-US" altLang="it-IT" sz="2000" b="1" dirty="0">
                <a:solidFill>
                  <a:srgbClr val="000000"/>
                </a:solidFill>
              </a:rPr>
              <a:t> </a:t>
            </a:r>
            <a:r>
              <a:rPr lang="en-US" altLang="it-IT" sz="2000" b="1" dirty="0" err="1">
                <a:solidFill>
                  <a:srgbClr val="000000"/>
                </a:solidFill>
              </a:rPr>
              <a:t>aluminium</a:t>
            </a:r>
            <a:r>
              <a:rPr lang="en-US" altLang="it-IT" sz="2000" b="1" dirty="0">
                <a:solidFill>
                  <a:srgbClr val="000000"/>
                </a:solidFill>
              </a:rPr>
              <a:t> foil: recycled</a:t>
            </a:r>
          </a:p>
          <a:p>
            <a:pPr lvl="0">
              <a:spcAft>
                <a:spcPts val="1000"/>
              </a:spcAft>
            </a:pPr>
            <a:r>
              <a:rPr lang="en-US" sz="2000" dirty="0">
                <a:solidFill>
                  <a:srgbClr val="000000"/>
                </a:solidFill>
              </a:rPr>
              <a:t>«It’s generally easy to recycle </a:t>
            </a:r>
            <a:r>
              <a:rPr lang="en-US" sz="2000" dirty="0" err="1">
                <a:solidFill>
                  <a:srgbClr val="000000"/>
                </a:solidFill>
              </a:rPr>
              <a:t>aluminium</a:t>
            </a:r>
            <a:r>
              <a:rPr lang="en-US" sz="2000" dirty="0">
                <a:solidFill>
                  <a:srgbClr val="000000"/>
                </a:solidFill>
              </a:rPr>
              <a:t> if it’s clean. But </a:t>
            </a:r>
            <a:r>
              <a:rPr lang="en-US" sz="2000" dirty="0" err="1">
                <a:solidFill>
                  <a:srgbClr val="000000"/>
                </a:solidFill>
              </a:rPr>
              <a:t>aluminium</a:t>
            </a:r>
            <a:r>
              <a:rPr lang="en-US" sz="2000" dirty="0">
                <a:solidFill>
                  <a:srgbClr val="000000"/>
                </a:solidFill>
              </a:rPr>
              <a:t> foil is usually contaminated by grease and oils from food or, in a lab setting, adhesives and tapes. Since contaminants can damage recycling equipment and create an inferior end product, countless </a:t>
            </a:r>
            <a:r>
              <a:rPr lang="en-US" sz="2000" dirty="0" err="1">
                <a:solidFill>
                  <a:srgbClr val="000000"/>
                </a:solidFill>
              </a:rPr>
              <a:t>tonnes</a:t>
            </a:r>
            <a:r>
              <a:rPr lang="en-US" sz="2000" dirty="0">
                <a:solidFill>
                  <a:srgbClr val="000000"/>
                </a:solidFill>
              </a:rPr>
              <a:t> of waste foil is landfilled or incinerated every year. [...] Now, Ahmed Osman, a researcher at Queen’s University Belfast, and colleagues have come up with a crystallization method to obtain pure </a:t>
            </a:r>
            <a:r>
              <a:rPr lang="en-US" sz="2000" dirty="0" err="1">
                <a:solidFill>
                  <a:srgbClr val="000000"/>
                </a:solidFill>
              </a:rPr>
              <a:t>aluminium</a:t>
            </a:r>
            <a:r>
              <a:rPr lang="en-US" sz="2000" dirty="0">
                <a:solidFill>
                  <a:srgbClr val="000000"/>
                </a:solidFill>
              </a:rPr>
              <a:t> salts from contaminated waste foil. [...]</a:t>
            </a:r>
            <a:br>
              <a:rPr lang="en-US" sz="2000" dirty="0">
                <a:solidFill>
                  <a:srgbClr val="000000"/>
                </a:solidFill>
              </a:rPr>
            </a:br>
            <a:r>
              <a:rPr lang="en-US" sz="2000" dirty="0">
                <a:solidFill>
                  <a:srgbClr val="000000"/>
                </a:solidFill>
              </a:rPr>
              <a:t>The approach could reduce the amount of </a:t>
            </a:r>
            <a:r>
              <a:rPr lang="en-US" sz="2000" dirty="0" err="1">
                <a:solidFill>
                  <a:srgbClr val="000000"/>
                </a:solidFill>
              </a:rPr>
              <a:t>aluminium</a:t>
            </a:r>
            <a:r>
              <a:rPr lang="en-US" sz="2000" dirty="0">
                <a:solidFill>
                  <a:srgbClr val="000000"/>
                </a:solidFill>
              </a:rPr>
              <a:t> foil going to landfill while sidestepping the environmental damage associated with mining bauxite – the ore which </a:t>
            </a:r>
            <a:r>
              <a:rPr lang="en-US" sz="2000" dirty="0" err="1">
                <a:solidFill>
                  <a:srgbClr val="000000"/>
                </a:solidFill>
              </a:rPr>
              <a:t>aluminium</a:t>
            </a:r>
            <a:r>
              <a:rPr lang="en-US" sz="2000" dirty="0">
                <a:solidFill>
                  <a:srgbClr val="000000"/>
                </a:solidFill>
              </a:rPr>
              <a:t> is extracted from.»</a:t>
            </a:r>
          </a:p>
          <a:p>
            <a:pPr lvl="0" algn="r">
              <a:spcAft>
                <a:spcPts val="1000"/>
              </a:spcAft>
            </a:pPr>
            <a:r>
              <a:rPr lang="en-US" sz="2000" dirty="0">
                <a:solidFill>
                  <a:srgbClr val="000000"/>
                </a:solidFill>
              </a:rPr>
              <a:t>(</a:t>
            </a:r>
            <a:r>
              <a:rPr lang="en-US" sz="2000" i="1" dirty="0">
                <a:solidFill>
                  <a:srgbClr val="000000"/>
                </a:solidFill>
              </a:rPr>
              <a:t>Adapted by: Chemistry World, 2017</a:t>
            </a:r>
            <a:r>
              <a:rPr lang="en-US" sz="2000" dirty="0">
                <a:solidFill>
                  <a:srgbClr val="000000"/>
                </a:solidFill>
              </a:rPr>
              <a:t>)</a:t>
            </a:r>
            <a:endParaRPr lang="it-IT" dirty="0"/>
          </a:p>
        </p:txBody>
      </p:sp>
      <p:sp>
        <p:nvSpPr>
          <p:cNvPr id="3" name="Segnaposto piè di pagina 2">
            <a:extLst>
              <a:ext uri="{FF2B5EF4-FFF2-40B4-BE49-F238E27FC236}">
                <a16:creationId xmlns:a16="http://schemas.microsoft.com/office/drawing/2014/main" id="{97C0B79B-509F-4B0A-82D5-DCC9D22E57B0}"/>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6" name="Immagine 5">
            <a:extLst>
              <a:ext uri="{FF2B5EF4-FFF2-40B4-BE49-F238E27FC236}">
                <a16:creationId xmlns:a16="http://schemas.microsoft.com/office/drawing/2014/main" id="{A9F2B19B-A627-45B1-A954-8FC609AE5B46}"/>
              </a:ext>
            </a:extLst>
          </p:cNvPr>
          <p:cNvPicPr>
            <a:picLocks noChangeAspect="1"/>
          </p:cNvPicPr>
          <p:nvPr/>
        </p:nvPicPr>
        <p:blipFill>
          <a:blip r:embed="rId2"/>
          <a:stretch>
            <a:fillRect/>
          </a:stretch>
        </p:blipFill>
        <p:spPr>
          <a:xfrm>
            <a:off x="1710051" y="193249"/>
            <a:ext cx="1217613" cy="1211433"/>
          </a:xfrm>
          <a:prstGeom prst="rect">
            <a:avLst/>
          </a:prstGeom>
        </p:spPr>
      </p:pic>
    </p:spTree>
    <p:extLst>
      <p:ext uri="{BB962C8B-B14F-4D97-AF65-F5344CB8AC3E}">
        <p14:creationId xmlns:p14="http://schemas.microsoft.com/office/powerpoint/2010/main" val="3774114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89E123C3-48A8-4302-A937-40882C8AB3E9}"/>
              </a:ext>
            </a:extLst>
          </p:cNvPr>
          <p:cNvSpPr>
            <a:spLocks noGrp="1" noChangeArrowheads="1"/>
          </p:cNvSpPr>
          <p:nvPr>
            <p:ph type="ctrTitle"/>
          </p:nvPr>
        </p:nvSpPr>
        <p:spPr>
          <a:xfrm>
            <a:off x="457200" y="381000"/>
            <a:ext cx="8218488" cy="914400"/>
          </a:xfrm>
        </p:spPr>
        <p:txBody>
          <a:bodyPr/>
          <a:lstStyle/>
          <a:p>
            <a:r>
              <a:rPr lang="it-IT" altLang="it-IT"/>
              <a:t>Capitolo</a:t>
            </a:r>
            <a:r>
              <a:rPr lang="en-GB" altLang="it-IT"/>
              <a:t> </a:t>
            </a:r>
            <a:r>
              <a:rPr lang="en-GB" altLang="it-IT" dirty="0"/>
              <a:t>5</a:t>
            </a:r>
          </a:p>
        </p:txBody>
      </p:sp>
      <p:sp>
        <p:nvSpPr>
          <p:cNvPr id="16387" name="Sottotitolo 1">
            <a:extLst>
              <a:ext uri="{FF2B5EF4-FFF2-40B4-BE49-F238E27FC236}">
                <a16:creationId xmlns:a16="http://schemas.microsoft.com/office/drawing/2014/main" id="{02A3706E-E798-4E33-9813-354D3CF2D330}"/>
              </a:ext>
            </a:extLst>
          </p:cNvPr>
          <p:cNvSpPr>
            <a:spLocks noGrp="1" noChangeArrowheads="1"/>
          </p:cNvSpPr>
          <p:nvPr>
            <p:ph type="subTitle" idx="1"/>
          </p:nvPr>
        </p:nvSpPr>
        <p:spPr>
          <a:xfrm>
            <a:off x="457200" y="2635250"/>
            <a:ext cx="8218488" cy="2057400"/>
          </a:xfrm>
        </p:spPr>
        <p:txBody>
          <a:bodyPr/>
          <a:lstStyle/>
          <a:p>
            <a:r>
              <a:rPr lang="it-IT" dirty="0"/>
              <a:t>Il linguaggio</a:t>
            </a:r>
          </a:p>
          <a:p>
            <a:r>
              <a:rPr lang="it-IT" dirty="0"/>
              <a:t>della chimica</a:t>
            </a:r>
            <a:endParaRPr lang="it-IT" altLang="it-IT"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BE279E10-FEEC-4357-90F5-6B3E2739A87A}"/>
              </a:ext>
            </a:extLst>
          </p:cNvPr>
          <p:cNvSpPr>
            <a:spLocks noGrp="1" noChangeArrowheads="1"/>
          </p:cNvSpPr>
          <p:nvPr>
            <p:ph type="title"/>
          </p:nvPr>
        </p:nvSpPr>
        <p:spPr>
          <a:xfrm>
            <a:off x="457200" y="381000"/>
            <a:ext cx="8218488" cy="914400"/>
          </a:xfrm>
        </p:spPr>
        <p:txBody>
          <a:bodyPr/>
          <a:lstStyle/>
          <a:p>
            <a:r>
              <a:rPr lang="en-GB" altLang="it-IT"/>
              <a:t>Sommario</a:t>
            </a:r>
          </a:p>
        </p:txBody>
      </p:sp>
      <p:sp>
        <p:nvSpPr>
          <p:cNvPr id="17411" name="Segnaposto contenuto 1">
            <a:extLst>
              <a:ext uri="{FF2B5EF4-FFF2-40B4-BE49-F238E27FC236}">
                <a16:creationId xmlns:a16="http://schemas.microsoft.com/office/drawing/2014/main" id="{008EA8AF-A5AA-4D8E-8326-A5AF501D34EA}"/>
              </a:ext>
            </a:extLst>
          </p:cNvPr>
          <p:cNvSpPr>
            <a:spLocks noGrp="1" noChangeArrowheads="1"/>
          </p:cNvSpPr>
          <p:nvPr>
            <p:ph idx="1"/>
          </p:nvPr>
        </p:nvSpPr>
        <p:spPr>
          <a:xfrm>
            <a:off x="457200" y="1341438"/>
            <a:ext cx="8218488" cy="4114800"/>
          </a:xfrm>
        </p:spPr>
        <p:txBody>
          <a:bodyPr/>
          <a:lstStyle/>
          <a:p>
            <a:pPr>
              <a:buFontTx/>
              <a:buAutoNum type="arabicPeriod"/>
            </a:pPr>
            <a:r>
              <a:rPr lang="it-IT" altLang="it-IT" dirty="0"/>
              <a:t>Il linguaggio delle formule</a:t>
            </a:r>
          </a:p>
          <a:p>
            <a:pPr>
              <a:buFontTx/>
              <a:buAutoNum type="arabicPeriod"/>
            </a:pPr>
            <a:r>
              <a:rPr lang="it-IT" altLang="it-IT" dirty="0"/>
              <a:t>Le formule degli elementi</a:t>
            </a:r>
          </a:p>
          <a:p>
            <a:pPr>
              <a:buFontTx/>
              <a:buAutoNum type="arabicPeriod"/>
            </a:pPr>
            <a:r>
              <a:rPr lang="it-IT" altLang="it-IT" dirty="0"/>
              <a:t>Le formule dei composti</a:t>
            </a:r>
          </a:p>
          <a:p>
            <a:pPr>
              <a:buFontTx/>
              <a:buAutoNum type="arabicPeriod"/>
            </a:pPr>
            <a:r>
              <a:rPr lang="it-IT" altLang="it-IT" dirty="0"/>
              <a:t>Le reazioni chimiche e i passaggi di stato secondo la teoria atomica</a:t>
            </a:r>
          </a:p>
          <a:p>
            <a:pPr>
              <a:buFontTx/>
              <a:buAutoNum type="arabicPeriod"/>
            </a:pPr>
            <a:r>
              <a:rPr lang="it-IT" altLang="it-IT" dirty="0"/>
              <a:t>Le equazioni chimiche</a:t>
            </a:r>
          </a:p>
          <a:p>
            <a:pPr>
              <a:buFontTx/>
              <a:buAutoNum type="arabicPeriod"/>
            </a:pPr>
            <a:r>
              <a:rPr lang="it-IT" altLang="it-IT" dirty="0"/>
              <a:t>Il bilanciamento delle equazioni</a:t>
            </a:r>
          </a:p>
          <a:p>
            <a:pPr>
              <a:buFontTx/>
              <a:buAutoNum type="arabicPeriod"/>
            </a:pPr>
            <a:r>
              <a:rPr lang="it-IT" altLang="it-IT" dirty="0"/>
              <a:t>Avogadro e le reazioni dei gas</a:t>
            </a:r>
          </a:p>
        </p:txBody>
      </p:sp>
      <p:sp>
        <p:nvSpPr>
          <p:cNvPr id="17412" name="Footer Placeholder 3">
            <a:extLst>
              <a:ext uri="{FF2B5EF4-FFF2-40B4-BE49-F238E27FC236}">
                <a16:creationId xmlns:a16="http://schemas.microsoft.com/office/drawing/2014/main" id="{5E360B9E-1507-4058-BC28-6AFDB0A37079}"/>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a:t>Brady, Jespersen, Hyslop, Pignocchino </a:t>
            </a:r>
            <a:r>
              <a:rPr lang="it-IT" altLang="it-IT" i="1"/>
              <a:t>Chimica.blu seconda edizione </a:t>
            </a:r>
            <a:r>
              <a:rPr lang="it-IT" altLang="it-IT"/>
              <a:t>© Zanichelli 2020</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865A22-B4E9-4081-AC56-010AC8A5E3FF}"/>
              </a:ext>
            </a:extLst>
          </p:cNvPr>
          <p:cNvSpPr>
            <a:spLocks noGrp="1"/>
          </p:cNvSpPr>
          <p:nvPr>
            <p:ph type="title"/>
          </p:nvPr>
        </p:nvSpPr>
        <p:spPr/>
        <p:txBody>
          <a:bodyPr/>
          <a:lstStyle/>
          <a:p>
            <a:r>
              <a:rPr lang="it-IT" dirty="0"/>
              <a:t>Il linguaggio delle formule</a:t>
            </a:r>
          </a:p>
        </p:txBody>
      </p:sp>
      <p:sp>
        <p:nvSpPr>
          <p:cNvPr id="5" name="Segnaposto contenuto 4">
            <a:extLst>
              <a:ext uri="{FF2B5EF4-FFF2-40B4-BE49-F238E27FC236}">
                <a16:creationId xmlns:a16="http://schemas.microsoft.com/office/drawing/2014/main" id="{D979E689-9BA0-4EFA-8BAA-78474F047CDC}"/>
              </a:ext>
            </a:extLst>
          </p:cNvPr>
          <p:cNvSpPr>
            <a:spLocks noGrp="1"/>
          </p:cNvSpPr>
          <p:nvPr>
            <p:ph idx="1"/>
          </p:nvPr>
        </p:nvSpPr>
        <p:spPr>
          <a:xfrm>
            <a:off x="457200" y="1340769"/>
            <a:ext cx="8219256" cy="1512168"/>
          </a:xfrm>
        </p:spPr>
        <p:txBody>
          <a:bodyPr/>
          <a:lstStyle/>
          <a:p>
            <a:r>
              <a:rPr lang="it-IT" dirty="0"/>
              <a:t>La </a:t>
            </a:r>
            <a:r>
              <a:rPr lang="it-IT" b="1" dirty="0"/>
              <a:t>formula</a:t>
            </a:r>
            <a:r>
              <a:rPr lang="it-IT" dirty="0"/>
              <a:t> di un elemento o di un composto indica la composizione della più piccola particella che caratterizza la </a:t>
            </a:r>
            <a:r>
              <a:rPr lang="it-IT"/>
              <a:t>sostanza.</a:t>
            </a:r>
            <a:endParaRPr lang="it-IT" dirty="0"/>
          </a:p>
        </p:txBody>
      </p:sp>
      <p:sp>
        <p:nvSpPr>
          <p:cNvPr id="4" name="Segnaposto piè di pagina 3">
            <a:extLst>
              <a:ext uri="{FF2B5EF4-FFF2-40B4-BE49-F238E27FC236}">
                <a16:creationId xmlns:a16="http://schemas.microsoft.com/office/drawing/2014/main" id="{BC919555-2B58-4B1A-BBA6-F6501FFA1299}"/>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3" name="Immagine 2">
            <a:extLst>
              <a:ext uri="{FF2B5EF4-FFF2-40B4-BE49-F238E27FC236}">
                <a16:creationId xmlns:a16="http://schemas.microsoft.com/office/drawing/2014/main" id="{AEE033A1-3ECA-435A-8E46-CE4FDA4488D7}"/>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570384" y="3212976"/>
            <a:ext cx="7992888" cy="1512168"/>
          </a:xfrm>
          <a:prstGeom prst="rect">
            <a:avLst/>
          </a:prstGeom>
        </p:spPr>
      </p:pic>
      <p:sp>
        <p:nvSpPr>
          <p:cNvPr id="6" name="CasellaDiTesto 5">
            <a:extLst>
              <a:ext uri="{FF2B5EF4-FFF2-40B4-BE49-F238E27FC236}">
                <a16:creationId xmlns:a16="http://schemas.microsoft.com/office/drawing/2014/main" id="{288D2E7E-DA14-4D07-AD76-CD4F18A77ED1}"/>
              </a:ext>
            </a:extLst>
          </p:cNvPr>
          <p:cNvSpPr txBox="1"/>
          <p:nvPr/>
        </p:nvSpPr>
        <p:spPr bwMode="auto">
          <a:xfrm>
            <a:off x="827584" y="4800884"/>
            <a:ext cx="28083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buClr>
                <a:srgbClr val="FF0000"/>
              </a:buClr>
            </a:pPr>
            <a:r>
              <a:rPr lang="it-IT" sz="2000" dirty="0">
                <a:solidFill>
                  <a:srgbClr val="888888"/>
                </a:solidFill>
                <a:latin typeface="Arial" panose="020B0604020202020204" pitchFamily="34" charset="0"/>
              </a:rPr>
              <a:t>monossido di carbonio</a:t>
            </a:r>
          </a:p>
        </p:txBody>
      </p:sp>
      <p:sp>
        <p:nvSpPr>
          <p:cNvPr id="7" name="CasellaDiTesto 6">
            <a:extLst>
              <a:ext uri="{FF2B5EF4-FFF2-40B4-BE49-F238E27FC236}">
                <a16:creationId xmlns:a16="http://schemas.microsoft.com/office/drawing/2014/main" id="{B8BD0AD1-EC62-41AB-8B2F-2937A9338ED7}"/>
              </a:ext>
            </a:extLst>
          </p:cNvPr>
          <p:cNvSpPr txBox="1"/>
          <p:nvPr/>
        </p:nvSpPr>
        <p:spPr bwMode="auto">
          <a:xfrm>
            <a:off x="4860032" y="4797152"/>
            <a:ext cx="28083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buClr>
                <a:srgbClr val="FF0000"/>
              </a:buClr>
            </a:pPr>
            <a:r>
              <a:rPr lang="it-IT" sz="2000" dirty="0">
                <a:solidFill>
                  <a:srgbClr val="888888"/>
                </a:solidFill>
                <a:latin typeface="Arial" panose="020B0604020202020204" pitchFamily="34" charset="0"/>
              </a:rPr>
              <a:t>diossido di carbonio</a:t>
            </a:r>
          </a:p>
        </p:txBody>
      </p:sp>
    </p:spTree>
    <p:extLst>
      <p:ext uri="{BB962C8B-B14F-4D97-AF65-F5344CB8AC3E}">
        <p14:creationId xmlns:p14="http://schemas.microsoft.com/office/powerpoint/2010/main" val="2936339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A0DF03B-81D2-4FE6-BA7D-83BF1DD8FFCB}"/>
              </a:ext>
            </a:extLst>
          </p:cNvPr>
          <p:cNvSpPr>
            <a:spLocks noGrp="1"/>
          </p:cNvSpPr>
          <p:nvPr>
            <p:ph type="title"/>
          </p:nvPr>
        </p:nvSpPr>
        <p:spPr/>
        <p:txBody>
          <a:bodyPr/>
          <a:lstStyle/>
          <a:p>
            <a:r>
              <a:rPr lang="it-IT" dirty="0"/>
              <a:t>Il linguaggio delle formule</a:t>
            </a:r>
          </a:p>
        </p:txBody>
      </p:sp>
      <p:sp>
        <p:nvSpPr>
          <p:cNvPr id="3" name="Segnaposto contenuto 2">
            <a:extLst>
              <a:ext uri="{FF2B5EF4-FFF2-40B4-BE49-F238E27FC236}">
                <a16:creationId xmlns:a16="http://schemas.microsoft.com/office/drawing/2014/main" id="{726F132F-86E2-45F1-826A-957BBE5D8772}"/>
              </a:ext>
            </a:extLst>
          </p:cNvPr>
          <p:cNvSpPr>
            <a:spLocks noGrp="1"/>
          </p:cNvSpPr>
          <p:nvPr>
            <p:ph idx="1"/>
          </p:nvPr>
        </p:nvSpPr>
        <p:spPr/>
        <p:txBody>
          <a:bodyPr/>
          <a:lstStyle/>
          <a:p>
            <a:pPr marL="342900" indent="-342900">
              <a:buClrTx/>
              <a:buSzPct val="80000"/>
              <a:buFont typeface="Arial" panose="020B0604020202020204" pitchFamily="34" charset="0"/>
              <a:buChar char="•"/>
            </a:pPr>
            <a:r>
              <a:rPr lang="it-IT" dirty="0"/>
              <a:t>In basso a destra di ciascun simbolo si riporta un pedice, che indica quanti atomi o ioni dell’elemento vicino ci sono.</a:t>
            </a:r>
          </a:p>
          <a:p>
            <a:pPr marL="342900" indent="-342900">
              <a:buClrTx/>
              <a:buSzPct val="80000"/>
              <a:buFont typeface="Arial" panose="020B0604020202020204" pitchFamily="34" charset="0"/>
              <a:buChar char="•"/>
            </a:pPr>
            <a:r>
              <a:rPr lang="it-IT" dirty="0"/>
              <a:t>Quando una sostanza è formata da ioni, nella formula si indica solo la carica complessiva della particella.</a:t>
            </a:r>
          </a:p>
          <a:p>
            <a:pPr marL="342900" indent="-342900">
              <a:buClrTx/>
              <a:buSzPct val="80000"/>
              <a:buFont typeface="Arial" panose="020B0604020202020204" pitchFamily="34" charset="0"/>
              <a:buChar char="•"/>
            </a:pPr>
            <a:r>
              <a:rPr lang="it-IT" dirty="0"/>
              <a:t>Se il numero precede la formula indica due atomi (o molecole) separati.</a:t>
            </a:r>
          </a:p>
        </p:txBody>
      </p:sp>
      <p:sp>
        <p:nvSpPr>
          <p:cNvPr id="4" name="Segnaposto piè di pagina 3">
            <a:extLst>
              <a:ext uri="{FF2B5EF4-FFF2-40B4-BE49-F238E27FC236}">
                <a16:creationId xmlns:a16="http://schemas.microsoft.com/office/drawing/2014/main" id="{55A682DE-3BF6-4CDB-B1F7-A264C49D4DCC}"/>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2667976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6ECAB8-BC4C-4B89-B845-A283FE2BB2B5}"/>
              </a:ext>
            </a:extLst>
          </p:cNvPr>
          <p:cNvSpPr>
            <a:spLocks noGrp="1"/>
          </p:cNvSpPr>
          <p:nvPr>
            <p:ph type="title"/>
          </p:nvPr>
        </p:nvSpPr>
        <p:spPr/>
        <p:txBody>
          <a:bodyPr/>
          <a:lstStyle/>
          <a:p>
            <a:r>
              <a:rPr lang="it-IT" dirty="0"/>
              <a:t>Le formule degli elementi</a:t>
            </a:r>
          </a:p>
        </p:txBody>
      </p:sp>
      <p:sp>
        <p:nvSpPr>
          <p:cNvPr id="3" name="Segnaposto contenuto 2">
            <a:extLst>
              <a:ext uri="{FF2B5EF4-FFF2-40B4-BE49-F238E27FC236}">
                <a16:creationId xmlns:a16="http://schemas.microsoft.com/office/drawing/2014/main" id="{ED264D26-8A95-47D6-B945-E2249D25CC5D}"/>
              </a:ext>
            </a:extLst>
          </p:cNvPr>
          <p:cNvSpPr>
            <a:spLocks noGrp="1"/>
          </p:cNvSpPr>
          <p:nvPr>
            <p:ph idx="1"/>
          </p:nvPr>
        </p:nvSpPr>
        <p:spPr>
          <a:xfrm>
            <a:off x="457200" y="1340768"/>
            <a:ext cx="8219256" cy="2365974"/>
          </a:xfrm>
        </p:spPr>
        <p:txBody>
          <a:bodyPr/>
          <a:lstStyle/>
          <a:p>
            <a:r>
              <a:rPr lang="it-IT" dirty="0"/>
              <a:t>Gli elementi allo stato puro sono formati da atomi singoli o da molecole che contengono atomi tutti uguali.</a:t>
            </a:r>
          </a:p>
          <a:p>
            <a:pPr>
              <a:spcAft>
                <a:spcPts val="1000"/>
              </a:spcAft>
            </a:pPr>
            <a:r>
              <a:rPr lang="it-IT" dirty="0"/>
              <a:t>Undici elementi si trovano sempre allo stato di molecole:</a:t>
            </a:r>
          </a:p>
          <a:p>
            <a:pPr marL="342900" indent="-342900">
              <a:spcAft>
                <a:spcPts val="1000"/>
              </a:spcAft>
              <a:buClrTx/>
              <a:buSzPct val="80000"/>
              <a:buFont typeface="Arial" panose="020B0604020202020204" pitchFamily="34" charset="0"/>
              <a:buChar char="•"/>
            </a:pPr>
            <a:r>
              <a:rPr lang="it-IT" dirty="0"/>
              <a:t>molecole biatomiche → O</a:t>
            </a:r>
            <a:r>
              <a:rPr lang="it-IT" baseline="-25000" dirty="0"/>
              <a:t>2</a:t>
            </a:r>
            <a:r>
              <a:rPr lang="it-IT" dirty="0"/>
              <a:t>, H</a:t>
            </a:r>
            <a:r>
              <a:rPr lang="it-IT" baseline="-25000" dirty="0"/>
              <a:t>2</a:t>
            </a:r>
            <a:r>
              <a:rPr lang="it-IT" dirty="0"/>
              <a:t>, Cl</a:t>
            </a:r>
            <a:r>
              <a:rPr lang="it-IT" baseline="-25000" dirty="0"/>
              <a:t>2</a:t>
            </a:r>
            <a:r>
              <a:rPr lang="it-IT" dirty="0"/>
              <a:t>, F</a:t>
            </a:r>
            <a:r>
              <a:rPr lang="it-IT" baseline="-25000" dirty="0"/>
              <a:t>2</a:t>
            </a:r>
            <a:r>
              <a:rPr lang="it-IT" dirty="0"/>
              <a:t>, Br</a:t>
            </a:r>
            <a:r>
              <a:rPr lang="it-IT" baseline="-25000" dirty="0"/>
              <a:t>2</a:t>
            </a:r>
            <a:r>
              <a:rPr lang="it-IT" dirty="0"/>
              <a:t>, N</a:t>
            </a:r>
            <a:r>
              <a:rPr lang="it-IT" baseline="-25000" dirty="0"/>
              <a:t>2</a:t>
            </a:r>
            <a:r>
              <a:rPr lang="it-IT" dirty="0"/>
              <a:t>, I</a:t>
            </a:r>
            <a:r>
              <a:rPr lang="it-IT" baseline="-25000" dirty="0"/>
              <a:t>2</a:t>
            </a:r>
            <a:endParaRPr lang="it-IT" dirty="0"/>
          </a:p>
          <a:p>
            <a:pPr marL="342900" indent="-342900">
              <a:spcAft>
                <a:spcPts val="1000"/>
              </a:spcAft>
              <a:buClrTx/>
              <a:buSzPct val="80000"/>
              <a:buFont typeface="Arial" panose="020B0604020202020204" pitchFamily="34" charset="0"/>
              <a:buChar char="•"/>
            </a:pPr>
            <a:r>
              <a:rPr lang="it-IT" dirty="0"/>
              <a:t>molecole poliatomiche →</a:t>
            </a:r>
            <a:r>
              <a:rPr lang="it-IT" dirty="0">
                <a:ea typeface="Cambria Math" panose="02040503050406030204" pitchFamily="18" charset="0"/>
              </a:rPr>
              <a:t> </a:t>
            </a:r>
            <a:r>
              <a:rPr lang="it-IT" dirty="0"/>
              <a:t>P</a:t>
            </a:r>
            <a:r>
              <a:rPr lang="it-IT" baseline="-25000" dirty="0"/>
              <a:t>4</a:t>
            </a:r>
            <a:r>
              <a:rPr lang="it-IT" dirty="0"/>
              <a:t>, As</a:t>
            </a:r>
            <a:r>
              <a:rPr lang="it-IT" baseline="-25000" dirty="0"/>
              <a:t>4</a:t>
            </a:r>
            <a:r>
              <a:rPr lang="it-IT" dirty="0"/>
              <a:t>, S</a:t>
            </a:r>
            <a:r>
              <a:rPr lang="it-IT" baseline="-25000" dirty="0"/>
              <a:t>8</a:t>
            </a:r>
            <a:r>
              <a:rPr lang="it-IT" dirty="0"/>
              <a:t>, Se</a:t>
            </a:r>
            <a:r>
              <a:rPr lang="it-IT" baseline="-25000" dirty="0"/>
              <a:t>8</a:t>
            </a:r>
            <a:endParaRPr lang="it-IT" dirty="0"/>
          </a:p>
        </p:txBody>
      </p:sp>
      <p:sp>
        <p:nvSpPr>
          <p:cNvPr id="4" name="Segnaposto piè di pagina 3">
            <a:extLst>
              <a:ext uri="{FF2B5EF4-FFF2-40B4-BE49-F238E27FC236}">
                <a16:creationId xmlns:a16="http://schemas.microsoft.com/office/drawing/2014/main" id="{35E713D1-5123-4AE1-856B-A97A355E0F79}"/>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7" name="Immagine 6">
            <a:extLst>
              <a:ext uri="{FF2B5EF4-FFF2-40B4-BE49-F238E27FC236}">
                <a16:creationId xmlns:a16="http://schemas.microsoft.com/office/drawing/2014/main" id="{F9927723-B707-447F-8911-0D1E645E21A8}"/>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1691680" y="3869251"/>
            <a:ext cx="3420380" cy="2539373"/>
          </a:xfrm>
          <a:prstGeom prst="rect">
            <a:avLst/>
          </a:prstGeom>
        </p:spPr>
      </p:pic>
      <p:pic>
        <p:nvPicPr>
          <p:cNvPr id="8" name="Immagine 7">
            <a:extLst>
              <a:ext uri="{FF2B5EF4-FFF2-40B4-BE49-F238E27FC236}">
                <a16:creationId xmlns:a16="http://schemas.microsoft.com/office/drawing/2014/main" id="{A5181C1D-D449-4273-951E-E0C0082C9D79}"/>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5434410" y="3861143"/>
            <a:ext cx="2449958" cy="2555590"/>
          </a:xfrm>
          <a:prstGeom prst="rect">
            <a:avLst/>
          </a:prstGeom>
        </p:spPr>
      </p:pic>
    </p:spTree>
    <p:extLst>
      <p:ext uri="{BB962C8B-B14F-4D97-AF65-F5344CB8AC3E}">
        <p14:creationId xmlns:p14="http://schemas.microsoft.com/office/powerpoint/2010/main" val="1611229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84829F-FA8F-4B08-9D77-6885FDC56760}"/>
              </a:ext>
            </a:extLst>
          </p:cNvPr>
          <p:cNvSpPr>
            <a:spLocks noGrp="1"/>
          </p:cNvSpPr>
          <p:nvPr>
            <p:ph type="title"/>
          </p:nvPr>
        </p:nvSpPr>
        <p:spPr/>
        <p:txBody>
          <a:bodyPr/>
          <a:lstStyle/>
          <a:p>
            <a:r>
              <a:rPr lang="it-IT" altLang="it-IT" dirty="0"/>
              <a:t>Le formule dei composti</a:t>
            </a:r>
            <a:endParaRPr lang="it-IT" dirty="0"/>
          </a:p>
        </p:txBody>
      </p:sp>
      <p:sp>
        <p:nvSpPr>
          <p:cNvPr id="3" name="Segnaposto contenuto 2">
            <a:extLst>
              <a:ext uri="{FF2B5EF4-FFF2-40B4-BE49-F238E27FC236}">
                <a16:creationId xmlns:a16="http://schemas.microsoft.com/office/drawing/2014/main" id="{C20AD62A-7614-4132-94BA-62E6486E4AC3}"/>
              </a:ext>
            </a:extLst>
          </p:cNvPr>
          <p:cNvSpPr>
            <a:spLocks noGrp="1"/>
          </p:cNvSpPr>
          <p:nvPr>
            <p:ph idx="1"/>
          </p:nvPr>
        </p:nvSpPr>
        <p:spPr/>
        <p:txBody>
          <a:bodyPr/>
          <a:lstStyle/>
          <a:p>
            <a:r>
              <a:rPr lang="it-IT" dirty="0"/>
              <a:t>I composti contengono atomi o ioni di elementi diversi uniti in rapporti numerici costanti.</a:t>
            </a:r>
          </a:p>
          <a:p>
            <a:pPr marL="342900" indent="-342900">
              <a:buClrTx/>
              <a:buSzPct val="80000"/>
              <a:buFont typeface="Arial" panose="020B0604020202020204" pitchFamily="34" charset="0"/>
              <a:buChar char="•"/>
            </a:pPr>
            <a:r>
              <a:rPr lang="it-IT" b="1" dirty="0"/>
              <a:t>Composti molecolari </a:t>
            </a:r>
            <a:r>
              <a:rPr lang="it-IT" dirty="0"/>
              <a:t>→ molecole vere e proprie, atomi legati da </a:t>
            </a:r>
            <a:r>
              <a:rPr lang="it-IT" i="1" dirty="0"/>
              <a:t>legami covalenti</a:t>
            </a:r>
            <a:r>
              <a:rPr lang="it-IT" dirty="0"/>
              <a:t>.</a:t>
            </a:r>
          </a:p>
          <a:p>
            <a:pPr marL="342900" indent="-342900">
              <a:buClrTx/>
              <a:buSzPct val="80000"/>
              <a:buFont typeface="Arial" panose="020B0604020202020204" pitchFamily="34" charset="0"/>
              <a:buChar char="•"/>
            </a:pPr>
            <a:r>
              <a:rPr lang="it-IT" b="1" dirty="0"/>
              <a:t>Composti ionici </a:t>
            </a:r>
            <a:r>
              <a:rPr lang="it-IT" dirty="0"/>
              <a:t>→ ioni positivi e negativi tra cui agisce una forza di attrazione elettrica chiamata </a:t>
            </a:r>
            <a:r>
              <a:rPr lang="it-IT" i="1" dirty="0"/>
              <a:t>legame ionico</a:t>
            </a:r>
            <a:r>
              <a:rPr lang="it-IT" dirty="0"/>
              <a:t>.</a:t>
            </a:r>
          </a:p>
          <a:p>
            <a:r>
              <a:rPr lang="it-IT" dirty="0"/>
              <a:t>Non si può stabilire, conoscendone solo la formula, se una sostanza è costituita da ioni o da molecole.</a:t>
            </a:r>
          </a:p>
        </p:txBody>
      </p:sp>
      <p:sp>
        <p:nvSpPr>
          <p:cNvPr id="4" name="Segnaposto piè di pagina 3">
            <a:extLst>
              <a:ext uri="{FF2B5EF4-FFF2-40B4-BE49-F238E27FC236}">
                <a16:creationId xmlns:a16="http://schemas.microsoft.com/office/drawing/2014/main" id="{16D0EDE8-B01B-46F5-8597-1C0F416ED911}"/>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4056945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84829F-FA8F-4B08-9D77-6885FDC56760}"/>
              </a:ext>
            </a:extLst>
          </p:cNvPr>
          <p:cNvSpPr>
            <a:spLocks noGrp="1"/>
          </p:cNvSpPr>
          <p:nvPr>
            <p:ph type="title"/>
          </p:nvPr>
        </p:nvSpPr>
        <p:spPr/>
        <p:txBody>
          <a:bodyPr/>
          <a:lstStyle/>
          <a:p>
            <a:r>
              <a:rPr lang="it-IT" altLang="it-IT" dirty="0"/>
              <a:t>Le formule dei composti</a:t>
            </a:r>
            <a:endParaRPr lang="it-IT" dirty="0"/>
          </a:p>
        </p:txBody>
      </p:sp>
      <p:sp>
        <p:nvSpPr>
          <p:cNvPr id="4" name="Segnaposto piè di pagina 3">
            <a:extLst>
              <a:ext uri="{FF2B5EF4-FFF2-40B4-BE49-F238E27FC236}">
                <a16:creationId xmlns:a16="http://schemas.microsoft.com/office/drawing/2014/main" id="{16D0EDE8-B01B-46F5-8597-1C0F416ED911}"/>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5" name="Immagine 4">
            <a:extLst>
              <a:ext uri="{FF2B5EF4-FFF2-40B4-BE49-F238E27FC236}">
                <a16:creationId xmlns:a16="http://schemas.microsoft.com/office/drawing/2014/main" id="{A038E158-DF3B-4177-AF45-3CD662CF6303}"/>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1187624" y="1277104"/>
            <a:ext cx="6768752" cy="4342218"/>
          </a:xfrm>
          <a:prstGeom prst="rect">
            <a:avLst/>
          </a:prstGeom>
        </p:spPr>
      </p:pic>
      <p:sp>
        <p:nvSpPr>
          <p:cNvPr id="6" name="CasellaDiTesto 5">
            <a:extLst>
              <a:ext uri="{FF2B5EF4-FFF2-40B4-BE49-F238E27FC236}">
                <a16:creationId xmlns:a16="http://schemas.microsoft.com/office/drawing/2014/main" id="{C1D786DB-69BD-440D-8437-A98D38C39FA7}"/>
              </a:ext>
            </a:extLst>
          </p:cNvPr>
          <p:cNvSpPr txBox="1"/>
          <p:nvPr/>
        </p:nvSpPr>
        <p:spPr bwMode="auto">
          <a:xfrm>
            <a:off x="1403648" y="5698395"/>
            <a:ext cx="28083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buClr>
                <a:srgbClr val="FF0000"/>
              </a:buClr>
            </a:pPr>
            <a:r>
              <a:rPr lang="it-IT" sz="2000" dirty="0">
                <a:solidFill>
                  <a:srgbClr val="888888"/>
                </a:solidFill>
                <a:latin typeface="Arial" panose="020B0604020202020204" pitchFamily="34" charset="0"/>
              </a:rPr>
              <a:t>composto molecolare</a:t>
            </a:r>
          </a:p>
        </p:txBody>
      </p:sp>
      <p:sp>
        <p:nvSpPr>
          <p:cNvPr id="7" name="CasellaDiTesto 6">
            <a:extLst>
              <a:ext uri="{FF2B5EF4-FFF2-40B4-BE49-F238E27FC236}">
                <a16:creationId xmlns:a16="http://schemas.microsoft.com/office/drawing/2014/main" id="{F9EC9653-6147-41D3-B1F9-097F0CF5B382}"/>
              </a:ext>
            </a:extLst>
          </p:cNvPr>
          <p:cNvSpPr txBox="1"/>
          <p:nvPr/>
        </p:nvSpPr>
        <p:spPr bwMode="auto">
          <a:xfrm>
            <a:off x="4930215" y="5698395"/>
            <a:ext cx="28083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buClr>
                <a:srgbClr val="FF0000"/>
              </a:buClr>
            </a:pPr>
            <a:r>
              <a:rPr lang="it-IT" sz="2000" dirty="0">
                <a:solidFill>
                  <a:srgbClr val="888888"/>
                </a:solidFill>
                <a:latin typeface="Arial" panose="020B0604020202020204" pitchFamily="34" charset="0"/>
              </a:rPr>
              <a:t>composto ionico</a:t>
            </a:r>
          </a:p>
        </p:txBody>
      </p:sp>
    </p:spTree>
    <p:extLst>
      <p:ext uri="{BB962C8B-B14F-4D97-AF65-F5344CB8AC3E}">
        <p14:creationId xmlns:p14="http://schemas.microsoft.com/office/powerpoint/2010/main" val="3707966374"/>
      </p:ext>
    </p:extLst>
  </p:cSld>
  <p:clrMapOvr>
    <a:masterClrMapping/>
  </p:clrMapOvr>
</p:sld>
</file>

<file path=ppt/theme/theme1.xml><?xml version="1.0" encoding="utf-8"?>
<a:theme xmlns:a="http://schemas.openxmlformats.org/drawingml/2006/main" name="4_Presentazione vuota">
  <a:themeElements>
    <a:clrScheme name="Presentazione vuo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zione vuota">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a:lstStyle>
        <a:defPPr algn="l">
          <a:buClr>
            <a:srgbClr val="FF0000"/>
          </a:buClr>
          <a:defRPr sz="7500" dirty="0">
            <a:solidFill>
              <a:srgbClr val="888888"/>
            </a:solidFill>
            <a:latin typeface="Arial" panose="020B0604020202020204" pitchFamily="34" charset="0"/>
          </a:defRPr>
        </a:defPPr>
      </a:lstStyle>
    </a:txDef>
  </a:objectDefaults>
  <a:extraClrSchemeLst>
    <a:extraClrScheme>
      <a:clrScheme name="Presentazione vuo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zione vuo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zione vuo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zione vuo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zione vuo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zione vuo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zione vuot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zione vuo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zione vuo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zione vuo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zione vuo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zione vuo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tandard Zanichelli.ppt  -  Modalità compatibilità" id="{DC4D6554-FE9E-4066-A853-38AF42D40ABE}" vid="{EE820D8D-0148-412D-A3C6-D12A08A40329}"/>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31605</TotalTime>
  <Words>1760</Words>
  <Application>Microsoft Office PowerPoint</Application>
  <PresentationFormat>Presentazione su schermo (4:3)</PresentationFormat>
  <Paragraphs>142</Paragraphs>
  <Slides>26</Slides>
  <Notes>1</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26</vt:i4>
      </vt:variant>
    </vt:vector>
  </HeadingPairs>
  <TitlesOfParts>
    <vt:vector size="33" baseType="lpstr">
      <vt:lpstr>AlrightSans-Black</vt:lpstr>
      <vt:lpstr>Arial</vt:lpstr>
      <vt:lpstr>Calibri</vt:lpstr>
      <vt:lpstr>Cambria Math</vt:lpstr>
      <vt:lpstr>Times</vt:lpstr>
      <vt:lpstr>Times New Roman</vt:lpstr>
      <vt:lpstr>4_Presentazione vuota</vt:lpstr>
      <vt:lpstr>Presentazione standard di PowerPoint</vt:lpstr>
      <vt:lpstr>James E. Brady Neil D. Jespersen Alison Hyslop Maria Cristina Pignocchino</vt:lpstr>
      <vt:lpstr>Capitolo 5</vt:lpstr>
      <vt:lpstr>Sommario</vt:lpstr>
      <vt:lpstr>Il linguaggio delle formule</vt:lpstr>
      <vt:lpstr>Il linguaggio delle formule</vt:lpstr>
      <vt:lpstr>Le formule degli elementi</vt:lpstr>
      <vt:lpstr>Le formule dei composti</vt:lpstr>
      <vt:lpstr>Le formule dei composti</vt:lpstr>
      <vt:lpstr>Le formule dei composti</vt:lpstr>
      <vt:lpstr>LA CHIMICA CON METODO</vt:lpstr>
      <vt:lpstr>Le reazioni chimiche e i passaggi di stato secondo la teoria atomica</vt:lpstr>
      <vt:lpstr>Le reazioni chimiche e i passaggi di stato secondo la teoria atomica</vt:lpstr>
      <vt:lpstr>Le equazioni chimiche</vt:lpstr>
      <vt:lpstr>Le equazioni chimiche</vt:lpstr>
      <vt:lpstr>Le equazioni chimiche</vt:lpstr>
      <vt:lpstr>Le equazioni chimiche</vt:lpstr>
      <vt:lpstr>LA CHIMICA CON METODO</vt:lpstr>
      <vt:lpstr>Il bilanciamento delle equazioni</vt:lpstr>
      <vt:lpstr>Il bilanciamento delle equazioni</vt:lpstr>
      <vt:lpstr>Il bilanciamento delle equazioni</vt:lpstr>
      <vt:lpstr>Avogadro e le reazioni dei gas</vt:lpstr>
      <vt:lpstr>Avogadro e le reazioni dei gas</vt:lpstr>
      <vt:lpstr>Avogadro e le reazioni dei gas</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Modolo Irene</dc:creator>
  <cp:lastModifiedBy>Modolo Irene</cp:lastModifiedBy>
  <cp:revision>574</cp:revision>
  <cp:lastPrinted>2009-04-22T19:24:48Z</cp:lastPrinted>
  <dcterms:created xsi:type="dcterms:W3CDTF">2011-11-23T15:48:27Z</dcterms:created>
  <dcterms:modified xsi:type="dcterms:W3CDTF">2020-08-06T23:26:24Z</dcterms:modified>
</cp:coreProperties>
</file>