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</p:sldMasterIdLst>
  <p:notesMasterIdLst>
    <p:notesMasterId r:id="rId39"/>
  </p:notesMasterIdLst>
  <p:sldIdLst>
    <p:sldId id="256" r:id="rId12"/>
    <p:sldId id="257" r:id="rId13"/>
    <p:sldId id="258" r:id="rId14"/>
    <p:sldId id="282" r:id="rId15"/>
    <p:sldId id="283" r:id="rId16"/>
    <p:sldId id="284" r:id="rId17"/>
    <p:sldId id="285" r:id="rId18"/>
    <p:sldId id="286" r:id="rId19"/>
    <p:sldId id="303" r:id="rId20"/>
    <p:sldId id="287" r:id="rId21"/>
    <p:sldId id="288" r:id="rId22"/>
    <p:sldId id="304" r:id="rId23"/>
    <p:sldId id="290" r:id="rId24"/>
    <p:sldId id="289" r:id="rId25"/>
    <p:sldId id="291" r:id="rId26"/>
    <p:sldId id="292" r:id="rId27"/>
    <p:sldId id="293" r:id="rId28"/>
    <p:sldId id="301" r:id="rId29"/>
    <p:sldId id="294" r:id="rId30"/>
    <p:sldId id="295" r:id="rId31"/>
    <p:sldId id="296" r:id="rId32"/>
    <p:sldId id="297" r:id="rId33"/>
    <p:sldId id="305" r:id="rId34"/>
    <p:sldId id="298" r:id="rId35"/>
    <p:sldId id="299" r:id="rId36"/>
    <p:sldId id="300" r:id="rId37"/>
    <p:sldId id="302" r:id="rId3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D9D9"/>
    <a:srgbClr val="FE0000"/>
    <a:srgbClr val="A0DCFE"/>
    <a:srgbClr val="99CCFF"/>
    <a:srgbClr val="66CCFF"/>
    <a:srgbClr val="33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43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>
            <a:extLst>
              <a:ext uri="{FF2B5EF4-FFF2-40B4-BE49-F238E27FC236}">
                <a16:creationId xmlns:a16="http://schemas.microsoft.com/office/drawing/2014/main" id="{D038AE0E-C99A-D08F-2F2C-BD9744DBF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1" name="AutoShape 2">
            <a:extLst>
              <a:ext uri="{FF2B5EF4-FFF2-40B4-BE49-F238E27FC236}">
                <a16:creationId xmlns:a16="http://schemas.microsoft.com/office/drawing/2014/main" id="{B7828752-7F47-5824-E926-BF87B107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2" name="AutoShape 3">
            <a:extLst>
              <a:ext uri="{FF2B5EF4-FFF2-40B4-BE49-F238E27FC236}">
                <a16:creationId xmlns:a16="http://schemas.microsoft.com/office/drawing/2014/main" id="{72F1E615-F14C-7E9F-EAAC-FCC0085D8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3" name="AutoShape 4">
            <a:extLst>
              <a:ext uri="{FF2B5EF4-FFF2-40B4-BE49-F238E27FC236}">
                <a16:creationId xmlns:a16="http://schemas.microsoft.com/office/drawing/2014/main" id="{D175EA01-B652-1AEF-99F8-171BB8951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4" name="AutoShape 5">
            <a:extLst>
              <a:ext uri="{FF2B5EF4-FFF2-40B4-BE49-F238E27FC236}">
                <a16:creationId xmlns:a16="http://schemas.microsoft.com/office/drawing/2014/main" id="{D30A29A0-5AED-B378-52EA-EA14A87A2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5" name="AutoShape 6">
            <a:extLst>
              <a:ext uri="{FF2B5EF4-FFF2-40B4-BE49-F238E27FC236}">
                <a16:creationId xmlns:a16="http://schemas.microsoft.com/office/drawing/2014/main" id="{56649CE6-743C-EE18-E75A-1F2544DB3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6" name="AutoShape 7">
            <a:extLst>
              <a:ext uri="{FF2B5EF4-FFF2-40B4-BE49-F238E27FC236}">
                <a16:creationId xmlns:a16="http://schemas.microsoft.com/office/drawing/2014/main" id="{D6C0AEF8-D5B4-95F3-F595-E0DCA355C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7" name="AutoShape 8">
            <a:extLst>
              <a:ext uri="{FF2B5EF4-FFF2-40B4-BE49-F238E27FC236}">
                <a16:creationId xmlns:a16="http://schemas.microsoft.com/office/drawing/2014/main" id="{0586DEEC-5775-F04C-30C6-50B27E7F8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8" name="AutoShape 9">
            <a:extLst>
              <a:ext uri="{FF2B5EF4-FFF2-40B4-BE49-F238E27FC236}">
                <a16:creationId xmlns:a16="http://schemas.microsoft.com/office/drawing/2014/main" id="{94B7B8E4-8873-4D96-5CD5-035CD5839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9" name="AutoShape 10">
            <a:extLst>
              <a:ext uri="{FF2B5EF4-FFF2-40B4-BE49-F238E27FC236}">
                <a16:creationId xmlns:a16="http://schemas.microsoft.com/office/drawing/2014/main" id="{BEADCE87-8019-6EA2-B2FB-08AA37689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300" name="Text Box 11">
            <a:extLst>
              <a:ext uri="{FF2B5EF4-FFF2-40B4-BE49-F238E27FC236}">
                <a16:creationId xmlns:a16="http://schemas.microsoft.com/office/drawing/2014/main" id="{596EAB7C-F9F2-8F42-1753-59ED81A40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176D2F94-2145-CB08-65FD-F9FD38EC750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55925" cy="441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2302" name="Rectangle 13">
            <a:extLst>
              <a:ext uri="{FF2B5EF4-FFF2-40B4-BE49-F238E27FC236}">
                <a16:creationId xmlns:a16="http://schemas.microsoft.com/office/drawing/2014/main" id="{B2B79D5C-46F7-D178-800E-66F71CF854A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56125" cy="34131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415AB7B9-1F07-E218-C18D-3301AC95695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12304" name="Text Box 15">
            <a:extLst>
              <a:ext uri="{FF2B5EF4-FFF2-40B4-BE49-F238E27FC236}">
                <a16:creationId xmlns:a16="http://schemas.microsoft.com/office/drawing/2014/main" id="{1522C093-2069-2541-D578-A45ACEC83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5E5C269A-14EF-A8AC-F52F-A54803DB1A2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ADBA9D8-0741-4358-846D-6069365B54F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>
            <a:extLst>
              <a:ext uri="{FF2B5EF4-FFF2-40B4-BE49-F238E27FC236}">
                <a16:creationId xmlns:a16="http://schemas.microsoft.com/office/drawing/2014/main" id="{5716A79F-2FEE-4052-0F6A-FE4526DAFB77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14339" name="Rectangle 16">
            <a:extLst>
              <a:ext uri="{FF2B5EF4-FFF2-40B4-BE49-F238E27FC236}">
                <a16:creationId xmlns:a16="http://schemas.microsoft.com/office/drawing/2014/main" id="{565A2D95-2CDD-9A0A-1CF1-CB7B318D4B8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CCA7A4C0-1077-410B-9101-9173B85A7A4E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</a:t>
            </a:fld>
            <a:endParaRPr lang="it-IT" altLang="it-IT"/>
          </a:p>
        </p:txBody>
      </p:sp>
      <p:sp>
        <p:nvSpPr>
          <p:cNvPr id="14340" name="Text Box 1">
            <a:extLst>
              <a:ext uri="{FF2B5EF4-FFF2-40B4-BE49-F238E27FC236}">
                <a16:creationId xmlns:a16="http://schemas.microsoft.com/office/drawing/2014/main" id="{47B8B27F-F852-1D08-8BBC-6E0FCF2F9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</a:rPr>
              <a:t>13/11/11</a:t>
            </a:r>
          </a:p>
        </p:txBody>
      </p:sp>
      <p:sp>
        <p:nvSpPr>
          <p:cNvPr id="14341" name="Text Box 2">
            <a:extLst>
              <a:ext uri="{FF2B5EF4-FFF2-40B4-BE49-F238E27FC236}">
                <a16:creationId xmlns:a16="http://schemas.microsoft.com/office/drawing/2014/main" id="{71AFF40D-992A-06C7-E358-21B186466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D9CEB9EA-24BA-4FC5-B527-9306B9DC268F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1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4342" name="Text Box 3">
            <a:extLst>
              <a:ext uri="{FF2B5EF4-FFF2-40B4-BE49-F238E27FC236}">
                <a16:creationId xmlns:a16="http://schemas.microsoft.com/office/drawing/2014/main" id="{93345608-AC59-4FBB-E21F-3236CB888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1B30973A-A329-4E00-888D-30FC7D84DEE4}" type="slidenum">
              <a:rPr lang="it-IT" altLang="it-IT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1</a:t>
            </a:fld>
            <a:endParaRPr lang="it-IT" altLang="it-IT"/>
          </a:p>
        </p:txBody>
      </p:sp>
      <p:sp>
        <p:nvSpPr>
          <p:cNvPr id="14343" name="Text Box 4">
            <a:extLst>
              <a:ext uri="{FF2B5EF4-FFF2-40B4-BE49-F238E27FC236}">
                <a16:creationId xmlns:a16="http://schemas.microsoft.com/office/drawing/2014/main" id="{54F666B2-C318-3525-A2D8-BB27D8DF0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840" tIns="41040" rIns="78840" bIns="41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E3E9F316-7096-4CAE-AE06-A0D670FD2B6C}" type="slidenum">
              <a:rPr lang="it-IT" altLang="it-IT" sz="1100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1</a:t>
            </a:fld>
            <a:endParaRPr lang="it-IT" altLang="it-IT" sz="1100"/>
          </a:p>
        </p:txBody>
      </p:sp>
      <p:sp>
        <p:nvSpPr>
          <p:cNvPr id="14344" name="Text Box 5">
            <a:extLst>
              <a:ext uri="{FF2B5EF4-FFF2-40B4-BE49-F238E27FC236}">
                <a16:creationId xmlns:a16="http://schemas.microsoft.com/office/drawing/2014/main" id="{BAC07A5A-33B9-16B4-5EBB-DBA0D7C3F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685800"/>
            <a:ext cx="4570412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4345" name="Text Box 6">
            <a:extLst>
              <a:ext uri="{FF2B5EF4-FFF2-40B4-BE49-F238E27FC236}">
                <a16:creationId xmlns:a16="http://schemas.microsoft.com/office/drawing/2014/main" id="{F8779039-69A9-56F0-CA94-583093ACCF2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33875"/>
            <a:ext cx="5475288" cy="4122738"/>
          </a:xfrm>
          <a:noFill/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>
            <a:extLst>
              <a:ext uri="{FF2B5EF4-FFF2-40B4-BE49-F238E27FC236}">
                <a16:creationId xmlns:a16="http://schemas.microsoft.com/office/drawing/2014/main" id="{E18E0318-23B4-8A52-8CE8-DA553CCECF8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2771" name="Rectangle 16">
            <a:extLst>
              <a:ext uri="{FF2B5EF4-FFF2-40B4-BE49-F238E27FC236}">
                <a16:creationId xmlns:a16="http://schemas.microsoft.com/office/drawing/2014/main" id="{0FD3DE5E-4D93-A23A-F051-2B488DFDBE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B05DE382-D8DE-4409-9FE9-41D823A92131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10</a:t>
            </a:fld>
            <a:endParaRPr lang="it-IT" altLang="it-IT"/>
          </a:p>
        </p:txBody>
      </p:sp>
      <p:sp>
        <p:nvSpPr>
          <p:cNvPr id="32772" name="Text Box 1">
            <a:extLst>
              <a:ext uri="{FF2B5EF4-FFF2-40B4-BE49-F238E27FC236}">
                <a16:creationId xmlns:a16="http://schemas.microsoft.com/office/drawing/2014/main" id="{C13E89BF-93A5-8BAA-AA3A-E5D7C8F0FD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3" name="Text Box 2">
            <a:extLst>
              <a:ext uri="{FF2B5EF4-FFF2-40B4-BE49-F238E27FC236}">
                <a16:creationId xmlns:a16="http://schemas.microsoft.com/office/drawing/2014/main" id="{5613C869-77FD-9821-865B-FC13735D1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>
            <a:extLst>
              <a:ext uri="{FF2B5EF4-FFF2-40B4-BE49-F238E27FC236}">
                <a16:creationId xmlns:a16="http://schemas.microsoft.com/office/drawing/2014/main" id="{CD3BA1EE-35AF-2878-070A-4A920E24A03B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4819" name="Rectangle 16">
            <a:extLst>
              <a:ext uri="{FF2B5EF4-FFF2-40B4-BE49-F238E27FC236}">
                <a16:creationId xmlns:a16="http://schemas.microsoft.com/office/drawing/2014/main" id="{7CBABF44-8644-210F-2250-64BD3147E2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61F71C5C-3771-42B8-BA39-63BF9459E24C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11</a:t>
            </a:fld>
            <a:endParaRPr lang="it-IT" altLang="it-IT"/>
          </a:p>
        </p:txBody>
      </p:sp>
      <p:sp>
        <p:nvSpPr>
          <p:cNvPr id="34820" name="Text Box 1">
            <a:extLst>
              <a:ext uri="{FF2B5EF4-FFF2-40B4-BE49-F238E27FC236}">
                <a16:creationId xmlns:a16="http://schemas.microsoft.com/office/drawing/2014/main" id="{366A8897-772B-9422-AC69-8056C02EEA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Text Box 2">
            <a:extLst>
              <a:ext uri="{FF2B5EF4-FFF2-40B4-BE49-F238E27FC236}">
                <a16:creationId xmlns:a16="http://schemas.microsoft.com/office/drawing/2014/main" id="{B5AEA166-DE6C-DF49-58F9-A5AB8E0A8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>
            <a:extLst>
              <a:ext uri="{FF2B5EF4-FFF2-40B4-BE49-F238E27FC236}">
                <a16:creationId xmlns:a16="http://schemas.microsoft.com/office/drawing/2014/main" id="{A62EE33D-48C2-CDAD-8DEB-3B23A287638A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6867" name="Rectangle 16">
            <a:extLst>
              <a:ext uri="{FF2B5EF4-FFF2-40B4-BE49-F238E27FC236}">
                <a16:creationId xmlns:a16="http://schemas.microsoft.com/office/drawing/2014/main" id="{6F2C47B6-A339-3945-A26C-4193229616B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8FDCCB30-858E-4FDA-83F8-5886C9578BFC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12</a:t>
            </a:fld>
            <a:endParaRPr lang="it-IT" altLang="it-IT"/>
          </a:p>
        </p:txBody>
      </p:sp>
      <p:sp>
        <p:nvSpPr>
          <p:cNvPr id="36868" name="Text Box 1">
            <a:extLst>
              <a:ext uri="{FF2B5EF4-FFF2-40B4-BE49-F238E27FC236}">
                <a16:creationId xmlns:a16="http://schemas.microsoft.com/office/drawing/2014/main" id="{F42F7280-6DA2-130E-779B-E31599BCB7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9" name="Text Box 2">
            <a:extLst>
              <a:ext uri="{FF2B5EF4-FFF2-40B4-BE49-F238E27FC236}">
                <a16:creationId xmlns:a16="http://schemas.microsoft.com/office/drawing/2014/main" id="{84C3657D-CC5B-CD60-9E4A-6C125B3D7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2">
            <a:extLst>
              <a:ext uri="{FF2B5EF4-FFF2-40B4-BE49-F238E27FC236}">
                <a16:creationId xmlns:a16="http://schemas.microsoft.com/office/drawing/2014/main" id="{223F8384-C47D-C7AD-10F0-943459D041C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8915" name="Rectangle 16">
            <a:extLst>
              <a:ext uri="{FF2B5EF4-FFF2-40B4-BE49-F238E27FC236}">
                <a16:creationId xmlns:a16="http://schemas.microsoft.com/office/drawing/2014/main" id="{FCA07735-EEB0-34BD-9A45-D179B06170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A1ADDABC-9C0A-4645-AFE1-289C5AA37534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13</a:t>
            </a:fld>
            <a:endParaRPr lang="it-IT" altLang="it-IT"/>
          </a:p>
        </p:txBody>
      </p:sp>
      <p:sp>
        <p:nvSpPr>
          <p:cNvPr id="38916" name="Text Box 1">
            <a:extLst>
              <a:ext uri="{FF2B5EF4-FFF2-40B4-BE49-F238E27FC236}">
                <a16:creationId xmlns:a16="http://schemas.microsoft.com/office/drawing/2014/main" id="{DE8EE468-FC81-F3E7-9C5A-16521E260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7" name="Text Box 2">
            <a:extLst>
              <a:ext uri="{FF2B5EF4-FFF2-40B4-BE49-F238E27FC236}">
                <a16:creationId xmlns:a16="http://schemas.microsoft.com/office/drawing/2014/main" id="{A3FDD244-C117-310D-E5F6-A9730C3EB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2">
            <a:extLst>
              <a:ext uri="{FF2B5EF4-FFF2-40B4-BE49-F238E27FC236}">
                <a16:creationId xmlns:a16="http://schemas.microsoft.com/office/drawing/2014/main" id="{96D8B67F-BB3C-4BD8-91AD-71C2D00A9504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0963" name="Rectangle 16">
            <a:extLst>
              <a:ext uri="{FF2B5EF4-FFF2-40B4-BE49-F238E27FC236}">
                <a16:creationId xmlns:a16="http://schemas.microsoft.com/office/drawing/2014/main" id="{BDC8F844-1ECD-8F44-5CEE-CDB5F2DED38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7B63DD43-A512-4C53-8232-478C3E319BFB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14</a:t>
            </a:fld>
            <a:endParaRPr lang="it-IT" altLang="it-IT"/>
          </a:p>
        </p:txBody>
      </p:sp>
      <p:sp>
        <p:nvSpPr>
          <p:cNvPr id="40964" name="Text Box 1">
            <a:extLst>
              <a:ext uri="{FF2B5EF4-FFF2-40B4-BE49-F238E27FC236}">
                <a16:creationId xmlns:a16="http://schemas.microsoft.com/office/drawing/2014/main" id="{F1EA56E0-4EF3-875C-9FC8-DFC83E31A6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5" name="Text Box 2">
            <a:extLst>
              <a:ext uri="{FF2B5EF4-FFF2-40B4-BE49-F238E27FC236}">
                <a16:creationId xmlns:a16="http://schemas.microsoft.com/office/drawing/2014/main" id="{F37F14B8-CE84-1611-081F-9F25E8E87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>
            <a:extLst>
              <a:ext uri="{FF2B5EF4-FFF2-40B4-BE49-F238E27FC236}">
                <a16:creationId xmlns:a16="http://schemas.microsoft.com/office/drawing/2014/main" id="{5A718CB8-818C-C1A8-CBC9-F92B35B0CE7B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3011" name="Rectangle 16">
            <a:extLst>
              <a:ext uri="{FF2B5EF4-FFF2-40B4-BE49-F238E27FC236}">
                <a16:creationId xmlns:a16="http://schemas.microsoft.com/office/drawing/2014/main" id="{DB7D4801-207B-D67F-F752-8A6C9869A3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F29D180F-47AE-431D-A549-0AFEF7BB86A7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15</a:t>
            </a:fld>
            <a:endParaRPr lang="it-IT" altLang="it-IT"/>
          </a:p>
        </p:txBody>
      </p:sp>
      <p:sp>
        <p:nvSpPr>
          <p:cNvPr id="43012" name="Text Box 1">
            <a:extLst>
              <a:ext uri="{FF2B5EF4-FFF2-40B4-BE49-F238E27FC236}">
                <a16:creationId xmlns:a16="http://schemas.microsoft.com/office/drawing/2014/main" id="{9302ABAF-5F69-4E30-8F9D-AC9B66C77B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Text Box 2">
            <a:extLst>
              <a:ext uri="{FF2B5EF4-FFF2-40B4-BE49-F238E27FC236}">
                <a16:creationId xmlns:a16="http://schemas.microsoft.com/office/drawing/2014/main" id="{7C8BF67B-1D82-4A69-5E2A-52B107B89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2">
            <a:extLst>
              <a:ext uri="{FF2B5EF4-FFF2-40B4-BE49-F238E27FC236}">
                <a16:creationId xmlns:a16="http://schemas.microsoft.com/office/drawing/2014/main" id="{3CE3D883-ADF0-0871-D0F7-D8068FD764C6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5059" name="Rectangle 16">
            <a:extLst>
              <a:ext uri="{FF2B5EF4-FFF2-40B4-BE49-F238E27FC236}">
                <a16:creationId xmlns:a16="http://schemas.microsoft.com/office/drawing/2014/main" id="{FEACB108-D134-B397-C00C-0A87181476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39A1D731-57B0-4249-8B74-FB6ACE5D22F3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16</a:t>
            </a:fld>
            <a:endParaRPr lang="it-IT" altLang="it-IT"/>
          </a:p>
        </p:txBody>
      </p:sp>
      <p:sp>
        <p:nvSpPr>
          <p:cNvPr id="45060" name="Text Box 1">
            <a:extLst>
              <a:ext uri="{FF2B5EF4-FFF2-40B4-BE49-F238E27FC236}">
                <a16:creationId xmlns:a16="http://schemas.microsoft.com/office/drawing/2014/main" id="{96445F87-691E-25EA-65C6-594A766B63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1" name="Text Box 2">
            <a:extLst>
              <a:ext uri="{FF2B5EF4-FFF2-40B4-BE49-F238E27FC236}">
                <a16:creationId xmlns:a16="http://schemas.microsoft.com/office/drawing/2014/main" id="{52D28DD8-5AF0-B3B1-F5D5-950F70F73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2">
            <a:extLst>
              <a:ext uri="{FF2B5EF4-FFF2-40B4-BE49-F238E27FC236}">
                <a16:creationId xmlns:a16="http://schemas.microsoft.com/office/drawing/2014/main" id="{B7519653-5893-969A-8B64-9FAEEA00671E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7107" name="Rectangle 16">
            <a:extLst>
              <a:ext uri="{FF2B5EF4-FFF2-40B4-BE49-F238E27FC236}">
                <a16:creationId xmlns:a16="http://schemas.microsoft.com/office/drawing/2014/main" id="{5E099A3D-B1C4-DFBD-3755-F0E6D72BBA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0F2D8AF1-92B0-4B4A-90B2-A28CDCDC374A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17</a:t>
            </a:fld>
            <a:endParaRPr lang="it-IT" altLang="it-IT"/>
          </a:p>
        </p:txBody>
      </p:sp>
      <p:sp>
        <p:nvSpPr>
          <p:cNvPr id="47108" name="Text Box 1">
            <a:extLst>
              <a:ext uri="{FF2B5EF4-FFF2-40B4-BE49-F238E27FC236}">
                <a16:creationId xmlns:a16="http://schemas.microsoft.com/office/drawing/2014/main" id="{A7083989-DAD8-14EE-5C87-B4BC966F07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9" name="Text Box 2">
            <a:extLst>
              <a:ext uri="{FF2B5EF4-FFF2-40B4-BE49-F238E27FC236}">
                <a16:creationId xmlns:a16="http://schemas.microsoft.com/office/drawing/2014/main" id="{388852F2-376B-F719-69C5-8A7C762FE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2">
            <a:extLst>
              <a:ext uri="{FF2B5EF4-FFF2-40B4-BE49-F238E27FC236}">
                <a16:creationId xmlns:a16="http://schemas.microsoft.com/office/drawing/2014/main" id="{723FC123-C146-D4BD-5BB5-5C1DE3544913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9155" name="Rectangle 16">
            <a:extLst>
              <a:ext uri="{FF2B5EF4-FFF2-40B4-BE49-F238E27FC236}">
                <a16:creationId xmlns:a16="http://schemas.microsoft.com/office/drawing/2014/main" id="{8BBE85A5-AB0F-E225-B32C-B8D8EF3BB4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DC040857-7936-4542-BB1B-E14094054D96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18</a:t>
            </a:fld>
            <a:endParaRPr lang="it-IT" altLang="it-IT"/>
          </a:p>
        </p:txBody>
      </p:sp>
      <p:sp>
        <p:nvSpPr>
          <p:cNvPr id="49156" name="Text Box 1">
            <a:extLst>
              <a:ext uri="{FF2B5EF4-FFF2-40B4-BE49-F238E27FC236}">
                <a16:creationId xmlns:a16="http://schemas.microsoft.com/office/drawing/2014/main" id="{9B0AF414-82DA-3E70-6F45-D2A0477F5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7" name="Text Box 2">
            <a:extLst>
              <a:ext uri="{FF2B5EF4-FFF2-40B4-BE49-F238E27FC236}">
                <a16:creationId xmlns:a16="http://schemas.microsoft.com/office/drawing/2014/main" id="{2112304B-3E08-4D39-E140-44CFD8D9B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01540810-40B9-05DA-C60A-7FCE5204927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51203" name="Rectangle 16">
            <a:extLst>
              <a:ext uri="{FF2B5EF4-FFF2-40B4-BE49-F238E27FC236}">
                <a16:creationId xmlns:a16="http://schemas.microsoft.com/office/drawing/2014/main" id="{094B939C-8B62-C252-4570-70AFA8F881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4E486E8E-CF5D-4017-9933-981677CFC280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19</a:t>
            </a:fld>
            <a:endParaRPr lang="it-IT" altLang="it-IT"/>
          </a:p>
        </p:txBody>
      </p:sp>
      <p:sp>
        <p:nvSpPr>
          <p:cNvPr id="51204" name="Text Box 1">
            <a:extLst>
              <a:ext uri="{FF2B5EF4-FFF2-40B4-BE49-F238E27FC236}">
                <a16:creationId xmlns:a16="http://schemas.microsoft.com/office/drawing/2014/main" id="{8BF8FC7B-6B88-A8C9-FC52-EDD5CA158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5" name="Text Box 2">
            <a:extLst>
              <a:ext uri="{FF2B5EF4-FFF2-40B4-BE49-F238E27FC236}">
                <a16:creationId xmlns:a16="http://schemas.microsoft.com/office/drawing/2014/main" id="{FE839D07-4381-18BE-111B-0450D8FA1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>
            <a:extLst>
              <a:ext uri="{FF2B5EF4-FFF2-40B4-BE49-F238E27FC236}">
                <a16:creationId xmlns:a16="http://schemas.microsoft.com/office/drawing/2014/main" id="{92BF61F1-86DD-277F-B2ED-F391CAAC2DB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16387" name="Rectangle 16">
            <a:extLst>
              <a:ext uri="{FF2B5EF4-FFF2-40B4-BE49-F238E27FC236}">
                <a16:creationId xmlns:a16="http://schemas.microsoft.com/office/drawing/2014/main" id="{D7B502C2-AF58-6846-E388-517B9381D3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B042071F-96BF-4DA5-8B30-436E04CA124D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</a:t>
            </a:fld>
            <a:endParaRPr lang="it-IT" altLang="it-IT"/>
          </a:p>
        </p:txBody>
      </p:sp>
      <p:sp>
        <p:nvSpPr>
          <p:cNvPr id="16388" name="Text Box 1">
            <a:extLst>
              <a:ext uri="{FF2B5EF4-FFF2-40B4-BE49-F238E27FC236}">
                <a16:creationId xmlns:a16="http://schemas.microsoft.com/office/drawing/2014/main" id="{95164959-768D-531B-76C4-E0BB4123F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</a:rPr>
              <a:t>13/11/11</a:t>
            </a:r>
          </a:p>
        </p:txBody>
      </p:sp>
      <p:sp>
        <p:nvSpPr>
          <p:cNvPr id="16389" name="Text Box 2">
            <a:extLst>
              <a:ext uri="{FF2B5EF4-FFF2-40B4-BE49-F238E27FC236}">
                <a16:creationId xmlns:a16="http://schemas.microsoft.com/office/drawing/2014/main" id="{EE60FAC5-43F9-80E5-1246-82849613F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FABAAEAD-87ED-42B6-BD97-D3FC74709526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2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6390" name="Text Box 3">
            <a:extLst>
              <a:ext uri="{FF2B5EF4-FFF2-40B4-BE49-F238E27FC236}">
                <a16:creationId xmlns:a16="http://schemas.microsoft.com/office/drawing/2014/main" id="{3ECA8DE0-9BAF-FB33-E2A5-BA05245C8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789BCF11-C134-4341-B1BC-8024C9B25131}" type="slidenum">
              <a:rPr lang="it-IT" altLang="it-IT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2</a:t>
            </a:fld>
            <a:endParaRPr lang="it-IT" altLang="it-IT"/>
          </a:p>
        </p:txBody>
      </p:sp>
      <p:sp>
        <p:nvSpPr>
          <p:cNvPr id="16391" name="Text Box 4">
            <a:extLst>
              <a:ext uri="{FF2B5EF4-FFF2-40B4-BE49-F238E27FC236}">
                <a16:creationId xmlns:a16="http://schemas.microsoft.com/office/drawing/2014/main" id="{9942CAA3-51E6-8855-5E33-C143455DB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840" tIns="41040" rIns="78840" bIns="41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D17BA016-A79D-4015-ABF4-6867D6CD48A5}" type="slidenum">
              <a:rPr lang="it-IT" altLang="it-IT" sz="1100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2</a:t>
            </a:fld>
            <a:endParaRPr lang="it-IT" altLang="it-IT" sz="1100"/>
          </a:p>
        </p:txBody>
      </p:sp>
      <p:sp>
        <p:nvSpPr>
          <p:cNvPr id="16392" name="Text Box 5">
            <a:extLst>
              <a:ext uri="{FF2B5EF4-FFF2-40B4-BE49-F238E27FC236}">
                <a16:creationId xmlns:a16="http://schemas.microsoft.com/office/drawing/2014/main" id="{9F8932BF-7046-E0E2-E2CD-D415B041A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6393" name="Text Box 6">
            <a:extLst>
              <a:ext uri="{FF2B5EF4-FFF2-40B4-BE49-F238E27FC236}">
                <a16:creationId xmlns:a16="http://schemas.microsoft.com/office/drawing/2014/main" id="{AEF47BD4-85AE-A98F-F348-68DD31DA013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2">
            <a:extLst>
              <a:ext uri="{FF2B5EF4-FFF2-40B4-BE49-F238E27FC236}">
                <a16:creationId xmlns:a16="http://schemas.microsoft.com/office/drawing/2014/main" id="{1ACAA6DA-9932-E7B8-F971-22464B03F326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53251" name="Rectangle 16">
            <a:extLst>
              <a:ext uri="{FF2B5EF4-FFF2-40B4-BE49-F238E27FC236}">
                <a16:creationId xmlns:a16="http://schemas.microsoft.com/office/drawing/2014/main" id="{C966C7B3-0949-D1D7-59B4-B1AABD8C39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F958718E-1CEB-42D5-92F4-7E3F7644EAA2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20</a:t>
            </a:fld>
            <a:endParaRPr lang="it-IT" altLang="it-IT"/>
          </a:p>
        </p:txBody>
      </p:sp>
      <p:sp>
        <p:nvSpPr>
          <p:cNvPr id="53252" name="Text Box 1">
            <a:extLst>
              <a:ext uri="{FF2B5EF4-FFF2-40B4-BE49-F238E27FC236}">
                <a16:creationId xmlns:a16="http://schemas.microsoft.com/office/drawing/2014/main" id="{8EAD6491-D7B0-F506-97D8-66CF0B740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3" name="Text Box 2">
            <a:extLst>
              <a:ext uri="{FF2B5EF4-FFF2-40B4-BE49-F238E27FC236}">
                <a16:creationId xmlns:a16="http://schemas.microsoft.com/office/drawing/2014/main" id="{F66EDC5D-A5D7-0679-6EF8-EED03BD05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">
            <a:extLst>
              <a:ext uri="{FF2B5EF4-FFF2-40B4-BE49-F238E27FC236}">
                <a16:creationId xmlns:a16="http://schemas.microsoft.com/office/drawing/2014/main" id="{8543930E-B313-79A0-29C0-D5C051163740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55299" name="Rectangle 16">
            <a:extLst>
              <a:ext uri="{FF2B5EF4-FFF2-40B4-BE49-F238E27FC236}">
                <a16:creationId xmlns:a16="http://schemas.microsoft.com/office/drawing/2014/main" id="{83CEF889-D5EC-2DE4-499D-0D4F82E677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1B2C05F6-A276-4F0E-B7EC-11F911D04115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21</a:t>
            </a:fld>
            <a:endParaRPr lang="it-IT" altLang="it-IT"/>
          </a:p>
        </p:txBody>
      </p:sp>
      <p:sp>
        <p:nvSpPr>
          <p:cNvPr id="55300" name="Text Box 1">
            <a:extLst>
              <a:ext uri="{FF2B5EF4-FFF2-40B4-BE49-F238E27FC236}">
                <a16:creationId xmlns:a16="http://schemas.microsoft.com/office/drawing/2014/main" id="{7BA4E522-772B-0269-6BE1-EA49F3649D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1" name="Text Box 2">
            <a:extLst>
              <a:ext uri="{FF2B5EF4-FFF2-40B4-BE49-F238E27FC236}">
                <a16:creationId xmlns:a16="http://schemas.microsoft.com/office/drawing/2014/main" id="{54652AAE-8140-02C4-4DD5-8066513F5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">
            <a:extLst>
              <a:ext uri="{FF2B5EF4-FFF2-40B4-BE49-F238E27FC236}">
                <a16:creationId xmlns:a16="http://schemas.microsoft.com/office/drawing/2014/main" id="{A772B929-BFE8-A98C-6880-1C14E5B23E9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57347" name="Rectangle 16">
            <a:extLst>
              <a:ext uri="{FF2B5EF4-FFF2-40B4-BE49-F238E27FC236}">
                <a16:creationId xmlns:a16="http://schemas.microsoft.com/office/drawing/2014/main" id="{725274BB-3F52-2A01-3A30-A0A95E5950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13EA6063-A501-4659-B922-2AE7B1B0C1D9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22</a:t>
            </a:fld>
            <a:endParaRPr lang="it-IT" altLang="it-IT"/>
          </a:p>
        </p:txBody>
      </p:sp>
      <p:sp>
        <p:nvSpPr>
          <p:cNvPr id="57348" name="Text Box 1">
            <a:extLst>
              <a:ext uri="{FF2B5EF4-FFF2-40B4-BE49-F238E27FC236}">
                <a16:creationId xmlns:a16="http://schemas.microsoft.com/office/drawing/2014/main" id="{5E4BD0B0-7A67-0681-C96B-06DA3080F0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9" name="Text Box 2">
            <a:extLst>
              <a:ext uri="{FF2B5EF4-FFF2-40B4-BE49-F238E27FC236}">
                <a16:creationId xmlns:a16="http://schemas.microsoft.com/office/drawing/2014/main" id="{EE1EB700-62C8-7E49-BE3B-6F433F167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">
            <a:extLst>
              <a:ext uri="{FF2B5EF4-FFF2-40B4-BE49-F238E27FC236}">
                <a16:creationId xmlns:a16="http://schemas.microsoft.com/office/drawing/2014/main" id="{44001801-3226-185D-AB90-F9E22E654CD4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59395" name="Rectangle 16">
            <a:extLst>
              <a:ext uri="{FF2B5EF4-FFF2-40B4-BE49-F238E27FC236}">
                <a16:creationId xmlns:a16="http://schemas.microsoft.com/office/drawing/2014/main" id="{1DA156C4-A3CA-8A89-95B8-4BFD9A32E8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BBE1A300-9B1C-478E-AC9A-14D76FD16B1F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23</a:t>
            </a:fld>
            <a:endParaRPr lang="it-IT" altLang="it-IT"/>
          </a:p>
        </p:txBody>
      </p:sp>
      <p:sp>
        <p:nvSpPr>
          <p:cNvPr id="59396" name="Text Box 1">
            <a:extLst>
              <a:ext uri="{FF2B5EF4-FFF2-40B4-BE49-F238E27FC236}">
                <a16:creationId xmlns:a16="http://schemas.microsoft.com/office/drawing/2014/main" id="{C08C571E-012D-4242-1290-9297530730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7" name="Text Box 2">
            <a:extLst>
              <a:ext uri="{FF2B5EF4-FFF2-40B4-BE49-F238E27FC236}">
                <a16:creationId xmlns:a16="http://schemas.microsoft.com/office/drawing/2014/main" id="{E7D9BDD4-04E0-19A1-A64F-5F365839C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2">
            <a:extLst>
              <a:ext uri="{FF2B5EF4-FFF2-40B4-BE49-F238E27FC236}">
                <a16:creationId xmlns:a16="http://schemas.microsoft.com/office/drawing/2014/main" id="{F8DF9EE2-5BAE-5208-63D2-A4CAD29DF3C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61443" name="Rectangle 16">
            <a:extLst>
              <a:ext uri="{FF2B5EF4-FFF2-40B4-BE49-F238E27FC236}">
                <a16:creationId xmlns:a16="http://schemas.microsoft.com/office/drawing/2014/main" id="{B78AA033-964F-23A9-B42A-1809DF6C7C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33E1C641-3C1B-4FFB-8046-43FF7013C162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24</a:t>
            </a:fld>
            <a:endParaRPr lang="it-IT" altLang="it-IT"/>
          </a:p>
        </p:txBody>
      </p:sp>
      <p:sp>
        <p:nvSpPr>
          <p:cNvPr id="61444" name="Text Box 1">
            <a:extLst>
              <a:ext uri="{FF2B5EF4-FFF2-40B4-BE49-F238E27FC236}">
                <a16:creationId xmlns:a16="http://schemas.microsoft.com/office/drawing/2014/main" id="{E10745C6-EA11-E56C-BB7A-321BBB4EB1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5" name="Text Box 2">
            <a:extLst>
              <a:ext uri="{FF2B5EF4-FFF2-40B4-BE49-F238E27FC236}">
                <a16:creationId xmlns:a16="http://schemas.microsoft.com/office/drawing/2014/main" id="{F64C332E-CBAC-474E-A7DA-1761A583F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2">
            <a:extLst>
              <a:ext uri="{FF2B5EF4-FFF2-40B4-BE49-F238E27FC236}">
                <a16:creationId xmlns:a16="http://schemas.microsoft.com/office/drawing/2014/main" id="{7070CFCF-15AE-F53C-2AF3-A4544D025FA7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63491" name="Rectangle 16">
            <a:extLst>
              <a:ext uri="{FF2B5EF4-FFF2-40B4-BE49-F238E27FC236}">
                <a16:creationId xmlns:a16="http://schemas.microsoft.com/office/drawing/2014/main" id="{D18EBC4B-F42F-09D4-F824-EF80CFB079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8B8F56B7-0B68-4B84-931C-526DC56668B0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25</a:t>
            </a:fld>
            <a:endParaRPr lang="it-IT" altLang="it-IT"/>
          </a:p>
        </p:txBody>
      </p:sp>
      <p:sp>
        <p:nvSpPr>
          <p:cNvPr id="63492" name="Text Box 1">
            <a:extLst>
              <a:ext uri="{FF2B5EF4-FFF2-40B4-BE49-F238E27FC236}">
                <a16:creationId xmlns:a16="http://schemas.microsoft.com/office/drawing/2014/main" id="{B1C01530-2109-14D0-9952-AABE1193DD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3" name="Text Box 2">
            <a:extLst>
              <a:ext uri="{FF2B5EF4-FFF2-40B4-BE49-F238E27FC236}">
                <a16:creationId xmlns:a16="http://schemas.microsoft.com/office/drawing/2014/main" id="{E9015C56-42EC-111A-1495-0F3964C20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2">
            <a:extLst>
              <a:ext uri="{FF2B5EF4-FFF2-40B4-BE49-F238E27FC236}">
                <a16:creationId xmlns:a16="http://schemas.microsoft.com/office/drawing/2014/main" id="{46B5111D-D768-FFE3-B3DC-82A642EB7D1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65539" name="Rectangle 16">
            <a:extLst>
              <a:ext uri="{FF2B5EF4-FFF2-40B4-BE49-F238E27FC236}">
                <a16:creationId xmlns:a16="http://schemas.microsoft.com/office/drawing/2014/main" id="{306556E1-2BBB-D964-807D-25E59AB14E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216324F0-C8A2-449E-BEFF-1A7EB1A844D6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26</a:t>
            </a:fld>
            <a:endParaRPr lang="it-IT" altLang="it-IT"/>
          </a:p>
        </p:txBody>
      </p:sp>
      <p:sp>
        <p:nvSpPr>
          <p:cNvPr id="65540" name="Text Box 1">
            <a:extLst>
              <a:ext uri="{FF2B5EF4-FFF2-40B4-BE49-F238E27FC236}">
                <a16:creationId xmlns:a16="http://schemas.microsoft.com/office/drawing/2014/main" id="{B870FC80-5D9F-E282-8F3E-1BA7C0E094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1" name="Text Box 2">
            <a:extLst>
              <a:ext uri="{FF2B5EF4-FFF2-40B4-BE49-F238E27FC236}">
                <a16:creationId xmlns:a16="http://schemas.microsoft.com/office/drawing/2014/main" id="{FC658AA5-7034-F880-9136-C4E329154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2">
            <a:extLst>
              <a:ext uri="{FF2B5EF4-FFF2-40B4-BE49-F238E27FC236}">
                <a16:creationId xmlns:a16="http://schemas.microsoft.com/office/drawing/2014/main" id="{63272890-FAB5-7CB6-C76F-DC17F2B54720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67587" name="Rectangle 16">
            <a:extLst>
              <a:ext uri="{FF2B5EF4-FFF2-40B4-BE49-F238E27FC236}">
                <a16:creationId xmlns:a16="http://schemas.microsoft.com/office/drawing/2014/main" id="{BE2E969B-27CC-365A-EC72-250F9E6B95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4373F32D-AE30-4659-959D-B8135C3E2BE8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27</a:t>
            </a:fld>
            <a:endParaRPr lang="it-IT" altLang="it-IT"/>
          </a:p>
        </p:txBody>
      </p:sp>
      <p:sp>
        <p:nvSpPr>
          <p:cNvPr id="67588" name="Text Box 1">
            <a:extLst>
              <a:ext uri="{FF2B5EF4-FFF2-40B4-BE49-F238E27FC236}">
                <a16:creationId xmlns:a16="http://schemas.microsoft.com/office/drawing/2014/main" id="{70037091-DE8C-100F-1365-C913995FD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2">
            <a:extLst>
              <a:ext uri="{FF2B5EF4-FFF2-40B4-BE49-F238E27FC236}">
                <a16:creationId xmlns:a16="http://schemas.microsoft.com/office/drawing/2014/main" id="{C5DFD5F3-E85A-9DB2-8894-C44A847FF5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>
            <a:extLst>
              <a:ext uri="{FF2B5EF4-FFF2-40B4-BE49-F238E27FC236}">
                <a16:creationId xmlns:a16="http://schemas.microsoft.com/office/drawing/2014/main" id="{2AE99034-1310-07A3-A3CF-3C21EC58E405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18435" name="Rectangle 16">
            <a:extLst>
              <a:ext uri="{FF2B5EF4-FFF2-40B4-BE49-F238E27FC236}">
                <a16:creationId xmlns:a16="http://schemas.microsoft.com/office/drawing/2014/main" id="{289A65ED-47E0-C6FA-B993-AEDCE98BF69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7403F416-DC5F-4B97-886A-2CB657CFC2D1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3</a:t>
            </a:fld>
            <a:endParaRPr lang="it-IT" altLang="it-IT"/>
          </a:p>
        </p:txBody>
      </p:sp>
      <p:sp>
        <p:nvSpPr>
          <p:cNvPr id="18436" name="Text Box 1">
            <a:extLst>
              <a:ext uri="{FF2B5EF4-FFF2-40B4-BE49-F238E27FC236}">
                <a16:creationId xmlns:a16="http://schemas.microsoft.com/office/drawing/2014/main" id="{2CA9E66C-46A8-37D1-A88B-C3EF66E7E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</a:rPr>
              <a:t>13/11/11</a:t>
            </a:r>
          </a:p>
        </p:txBody>
      </p:sp>
      <p:sp>
        <p:nvSpPr>
          <p:cNvPr id="18437" name="Text Box 2">
            <a:extLst>
              <a:ext uri="{FF2B5EF4-FFF2-40B4-BE49-F238E27FC236}">
                <a16:creationId xmlns:a16="http://schemas.microsoft.com/office/drawing/2014/main" id="{13F5A3E3-9265-EAEB-729C-686AE20CD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C19BBFED-19A2-43F0-BF0A-989A5436F013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3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8438" name="Text Box 3">
            <a:extLst>
              <a:ext uri="{FF2B5EF4-FFF2-40B4-BE49-F238E27FC236}">
                <a16:creationId xmlns:a16="http://schemas.microsoft.com/office/drawing/2014/main" id="{03F6509E-B851-FFE2-7206-A8F28F360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6FF37A08-D89D-4EE6-9D2D-654AF1B28AC9}" type="slidenum">
              <a:rPr lang="it-IT" altLang="it-IT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3</a:t>
            </a:fld>
            <a:endParaRPr lang="it-IT" altLang="it-IT"/>
          </a:p>
        </p:txBody>
      </p:sp>
      <p:sp>
        <p:nvSpPr>
          <p:cNvPr id="18439" name="Text Box 4">
            <a:extLst>
              <a:ext uri="{FF2B5EF4-FFF2-40B4-BE49-F238E27FC236}">
                <a16:creationId xmlns:a16="http://schemas.microsoft.com/office/drawing/2014/main" id="{009D4AAA-2BF4-6D12-FFE5-BAC7E695A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840" tIns="41040" rIns="78840" bIns="41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0BAEC6F9-ADD3-48A9-8784-E5EB6B747D6B}" type="slidenum">
              <a:rPr lang="it-IT" altLang="it-IT" sz="1100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3</a:t>
            </a:fld>
            <a:endParaRPr lang="it-IT" altLang="it-IT" sz="1100"/>
          </a:p>
        </p:txBody>
      </p:sp>
      <p:sp>
        <p:nvSpPr>
          <p:cNvPr id="18440" name="Text Box 5">
            <a:extLst>
              <a:ext uri="{FF2B5EF4-FFF2-40B4-BE49-F238E27FC236}">
                <a16:creationId xmlns:a16="http://schemas.microsoft.com/office/drawing/2014/main" id="{589CCD7F-F21C-D01C-C20B-710909C6B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8441" name="Text Box 6">
            <a:extLst>
              <a:ext uri="{FF2B5EF4-FFF2-40B4-BE49-F238E27FC236}">
                <a16:creationId xmlns:a16="http://schemas.microsoft.com/office/drawing/2014/main" id="{DFE57985-D8D3-E7E5-2CDE-6577E6D9FD8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>
            <a:extLst>
              <a:ext uri="{FF2B5EF4-FFF2-40B4-BE49-F238E27FC236}">
                <a16:creationId xmlns:a16="http://schemas.microsoft.com/office/drawing/2014/main" id="{940EADA0-91A0-E923-3193-F2E249F39355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0483" name="Rectangle 16">
            <a:extLst>
              <a:ext uri="{FF2B5EF4-FFF2-40B4-BE49-F238E27FC236}">
                <a16:creationId xmlns:a16="http://schemas.microsoft.com/office/drawing/2014/main" id="{91DBF630-80C7-CB48-8FD7-11B3113F92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4E78A25A-6FBB-4CC9-B378-CAA2E02DC1AC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4</a:t>
            </a:fld>
            <a:endParaRPr lang="it-IT" altLang="it-IT"/>
          </a:p>
        </p:txBody>
      </p:sp>
      <p:sp>
        <p:nvSpPr>
          <p:cNvPr id="20484" name="Text Box 1">
            <a:extLst>
              <a:ext uri="{FF2B5EF4-FFF2-40B4-BE49-F238E27FC236}">
                <a16:creationId xmlns:a16="http://schemas.microsoft.com/office/drawing/2014/main" id="{8B369DB8-F916-5797-5428-DA6B35F71F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Text Box 2">
            <a:extLst>
              <a:ext uri="{FF2B5EF4-FFF2-40B4-BE49-F238E27FC236}">
                <a16:creationId xmlns:a16="http://schemas.microsoft.com/office/drawing/2014/main" id="{712712B0-3BE3-FAE9-0675-BD00CC9B8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>
            <a:extLst>
              <a:ext uri="{FF2B5EF4-FFF2-40B4-BE49-F238E27FC236}">
                <a16:creationId xmlns:a16="http://schemas.microsoft.com/office/drawing/2014/main" id="{B6433E2C-B171-6FA7-84E1-490A7744943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2531" name="Rectangle 16">
            <a:extLst>
              <a:ext uri="{FF2B5EF4-FFF2-40B4-BE49-F238E27FC236}">
                <a16:creationId xmlns:a16="http://schemas.microsoft.com/office/drawing/2014/main" id="{7AC66D7B-D841-1AD8-6143-3D4EA1AD70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DEDC378E-1A2B-4186-B05F-C68CA9C45F51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5</a:t>
            </a:fld>
            <a:endParaRPr lang="it-IT" altLang="it-IT"/>
          </a:p>
        </p:txBody>
      </p:sp>
      <p:sp>
        <p:nvSpPr>
          <p:cNvPr id="22532" name="Text Box 1">
            <a:extLst>
              <a:ext uri="{FF2B5EF4-FFF2-40B4-BE49-F238E27FC236}">
                <a16:creationId xmlns:a16="http://schemas.microsoft.com/office/drawing/2014/main" id="{B95FD041-125F-D40B-7DFD-0C3036C27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Text Box 2">
            <a:extLst>
              <a:ext uri="{FF2B5EF4-FFF2-40B4-BE49-F238E27FC236}">
                <a16:creationId xmlns:a16="http://schemas.microsoft.com/office/drawing/2014/main" id="{330C769B-1A01-C133-4204-2D3500F78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>
            <a:extLst>
              <a:ext uri="{FF2B5EF4-FFF2-40B4-BE49-F238E27FC236}">
                <a16:creationId xmlns:a16="http://schemas.microsoft.com/office/drawing/2014/main" id="{5CF07F21-DC1D-C610-95DD-8642C8E423B4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4579" name="Rectangle 16">
            <a:extLst>
              <a:ext uri="{FF2B5EF4-FFF2-40B4-BE49-F238E27FC236}">
                <a16:creationId xmlns:a16="http://schemas.microsoft.com/office/drawing/2014/main" id="{A485AEF3-152E-F4C7-04F0-7A08D5E185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3ED1FD1C-3B52-464E-90BA-7CF9967D4962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6</a:t>
            </a:fld>
            <a:endParaRPr lang="it-IT" altLang="it-IT"/>
          </a:p>
        </p:txBody>
      </p:sp>
      <p:sp>
        <p:nvSpPr>
          <p:cNvPr id="24580" name="Text Box 1">
            <a:extLst>
              <a:ext uri="{FF2B5EF4-FFF2-40B4-BE49-F238E27FC236}">
                <a16:creationId xmlns:a16="http://schemas.microsoft.com/office/drawing/2014/main" id="{B20B7B77-FC8B-BC8F-B16D-BC250A84FD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Text Box 2">
            <a:extLst>
              <a:ext uri="{FF2B5EF4-FFF2-40B4-BE49-F238E27FC236}">
                <a16:creationId xmlns:a16="http://schemas.microsoft.com/office/drawing/2014/main" id="{F2A97489-3C33-0CC5-15FF-F46AE07B8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>
            <a:extLst>
              <a:ext uri="{FF2B5EF4-FFF2-40B4-BE49-F238E27FC236}">
                <a16:creationId xmlns:a16="http://schemas.microsoft.com/office/drawing/2014/main" id="{7BEF7194-DA43-3C96-0D0C-D24468021A91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6627" name="Rectangle 16">
            <a:extLst>
              <a:ext uri="{FF2B5EF4-FFF2-40B4-BE49-F238E27FC236}">
                <a16:creationId xmlns:a16="http://schemas.microsoft.com/office/drawing/2014/main" id="{28AF1D85-EFA4-10B5-617D-5FFE13AE737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3AFB5374-08BF-4FDB-AE26-9718200B0769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7</a:t>
            </a:fld>
            <a:endParaRPr lang="it-IT" altLang="it-IT"/>
          </a:p>
        </p:txBody>
      </p:sp>
      <p:sp>
        <p:nvSpPr>
          <p:cNvPr id="26628" name="Text Box 1">
            <a:extLst>
              <a:ext uri="{FF2B5EF4-FFF2-40B4-BE49-F238E27FC236}">
                <a16:creationId xmlns:a16="http://schemas.microsoft.com/office/drawing/2014/main" id="{09E8E179-73BE-F3B8-CE55-0C8E84B5FC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Text Box 2">
            <a:extLst>
              <a:ext uri="{FF2B5EF4-FFF2-40B4-BE49-F238E27FC236}">
                <a16:creationId xmlns:a16="http://schemas.microsoft.com/office/drawing/2014/main" id="{F87A7082-C17C-9AC1-3048-02B653C74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>
            <a:extLst>
              <a:ext uri="{FF2B5EF4-FFF2-40B4-BE49-F238E27FC236}">
                <a16:creationId xmlns:a16="http://schemas.microsoft.com/office/drawing/2014/main" id="{EDB1F7E4-0C0D-B35D-0DD8-A21F2BA8044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8675" name="Rectangle 16">
            <a:extLst>
              <a:ext uri="{FF2B5EF4-FFF2-40B4-BE49-F238E27FC236}">
                <a16:creationId xmlns:a16="http://schemas.microsoft.com/office/drawing/2014/main" id="{BB9CE820-6260-71C5-7B27-7614B133E8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71DE4203-CB4D-4EDE-BB42-F931778FCA39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8</a:t>
            </a:fld>
            <a:endParaRPr lang="it-IT" altLang="it-IT"/>
          </a:p>
        </p:txBody>
      </p:sp>
      <p:sp>
        <p:nvSpPr>
          <p:cNvPr id="28676" name="Text Box 1">
            <a:extLst>
              <a:ext uri="{FF2B5EF4-FFF2-40B4-BE49-F238E27FC236}">
                <a16:creationId xmlns:a16="http://schemas.microsoft.com/office/drawing/2014/main" id="{F36A386F-2467-CBE8-B071-8239B40FC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Text Box 2">
            <a:extLst>
              <a:ext uri="{FF2B5EF4-FFF2-40B4-BE49-F238E27FC236}">
                <a16:creationId xmlns:a16="http://schemas.microsoft.com/office/drawing/2014/main" id="{0E7591D7-F9C6-8533-C741-47FE3F8C1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>
            <a:extLst>
              <a:ext uri="{FF2B5EF4-FFF2-40B4-BE49-F238E27FC236}">
                <a16:creationId xmlns:a16="http://schemas.microsoft.com/office/drawing/2014/main" id="{20F4A86C-7F01-279E-4174-A5F161513CDC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0723" name="Rectangle 16">
            <a:extLst>
              <a:ext uri="{FF2B5EF4-FFF2-40B4-BE49-F238E27FC236}">
                <a16:creationId xmlns:a16="http://schemas.microsoft.com/office/drawing/2014/main" id="{69CF5802-1FA3-E319-C048-F7AC8D1B876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07D31E50-7CFB-43C0-88F1-BB450545C707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9</a:t>
            </a:fld>
            <a:endParaRPr lang="it-IT" altLang="it-IT"/>
          </a:p>
        </p:txBody>
      </p:sp>
      <p:sp>
        <p:nvSpPr>
          <p:cNvPr id="30724" name="Text Box 1">
            <a:extLst>
              <a:ext uri="{FF2B5EF4-FFF2-40B4-BE49-F238E27FC236}">
                <a16:creationId xmlns:a16="http://schemas.microsoft.com/office/drawing/2014/main" id="{C8379730-D210-10C8-A17A-ADE7B556D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Text Box 2">
            <a:extLst>
              <a:ext uri="{FF2B5EF4-FFF2-40B4-BE49-F238E27FC236}">
                <a16:creationId xmlns:a16="http://schemas.microsoft.com/office/drawing/2014/main" id="{7822FBFD-A0F4-9AE8-C590-1BEB4493C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9052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008428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05FB8A-F127-8FA8-31DD-F20DC3D6C5C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7BA19F-DC77-80C5-EAF3-E33E91AE81E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74EC1-BB85-4D6F-9D90-7B6011A1F5C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79160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5904AE-058F-B901-C8C0-7F03912C6D5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3CB112-BE20-7D7C-F805-128AC45F2F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85D5-D689-484F-B1F3-AC4F492838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43893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C39829-4E36-C7B5-875C-35A6C380A18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CCDE49-AD77-5BB7-728E-0E29F02D58A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AF07-1E42-421D-B174-4175EBE461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8495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BC4E02-1844-ECBC-24E9-DB2E1D39922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E56A7A-AD73-B17D-0971-390650D3B18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6AFA5-9E52-4825-A70C-BC5555E7987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19362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35F867-C654-AAAB-0379-842904CCBEB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28BB8F-35EC-02A1-11D3-084D98A1BF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CC9AB-D5E3-4B1A-8E9A-57C89D4AC5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75953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479B88-CB47-D727-61A0-E77A61F8E69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658B49-856E-06AE-C962-0C864844C5C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9566D-6850-4A6C-A7EB-EC2919112B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58392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875A8FD-A961-D1A2-60A7-CD760651205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18EADA-BEFA-79B2-AA34-5C925E7A0A9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18691-7434-4950-AFB8-CC28C73BAC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78686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B0ABC-9062-9FBF-6922-C8B144143C0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210968-D595-691E-ABDF-37306444E21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94A78-29A0-4EB2-BC9B-B042B3FB36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15157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309502-D430-0D56-8B89-71E63D7D99C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F0B8B4-99C7-B683-27FF-36A6714C0F7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1BC4C-F100-4408-B56C-3C9D2B81267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82297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AB672B-8DF2-C0AF-5567-D6AA5EF1AC7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08B75D-7E56-82EC-98BD-7B0B2ABD45F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43FC8-F0E2-4830-83D3-6B0588494D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518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592672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E4E9C-6525-C8AB-86E8-E39E1434D00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88130F-131B-786F-67DF-6CE47AE735B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B56FA-9186-477C-8FB3-563A278850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10770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12B44D-BFFE-F24E-D890-17A9CA699A1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715A36-D0AE-BE54-8FAB-54844E9CE77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9C705-7B00-4D7B-B1F0-2914CDD4A72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99711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5EA175-1E56-33F1-5545-7D6AE45CDB7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A37192-278A-9FA8-E1DE-85A4BD70ED1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818DE-DA76-47BB-840F-7E6A201C2E9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13320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437388-A045-E5C7-AFEA-8438CE3158B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D90DC4-2105-2721-D25D-DB52F896122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D2B28-887E-4342-B36F-3CCF79BD53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02299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EBC3BB0-5729-D052-C1D0-6A68AE4ADB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A9D6C35-27A2-EE48-A606-67B54C2532B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832D9-8019-4E6F-940C-27DDFE08631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2749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CB49C1A-D88E-21F7-45BB-95EEDC4979A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A00D003-8DA4-471B-ED58-0005D51EFC8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A1D97-6573-43DE-86DE-AB2706B7A5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46404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5554E9F-38D9-AF96-EC55-5D960B8FDF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87A556-D2B3-5BE3-5073-82530EA5943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F54D2-A67D-4E49-ACE7-FAADB3ACC87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20471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87391D3-71A3-7C47-174B-E836AB36072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A37EFE0-DFD1-57F1-91A6-5E4D949CDCD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459EC-0EC7-44D5-BDD5-78E83CB53A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48303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BC3712-22A7-5535-471E-523CAE1798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956A042-43C9-03D5-25CC-F599631390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2448D-AD49-46C2-97B1-EEC929DB35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6624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10C5649-D3A8-FA0E-062A-A65B083ADF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6F24D8E-3D44-64DA-9BA2-5B491F616B3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CB00D-550C-438C-A5EE-65D197C9E5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0132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16E252-520D-578C-A79D-36572A80D0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DEFA4D-0FCC-0933-70FC-90D9202762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82494-FA4A-4476-B118-DE725675A23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80127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BCCF97-FD42-70C4-1095-3024BFC1987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1F1482-C7CC-9D8F-B2FC-E6BF67366D6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CAFAE-AD1A-4F7F-B759-4498A633F6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6584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3CAE10-D910-0BCA-F4C7-1DF84B17DF3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0CF41E-26D3-8354-981E-065ECF25C1C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04E94-ECB6-463B-977B-B2B91C98B4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3425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093D71-A457-BB20-1A8C-9F625EE9D56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661C20-1491-821B-03D9-1BEF9D052D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0CEE1-4AFF-4AE3-A6FE-F9E3FAB617F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217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38DF20-DF7B-9EDE-70C8-3A4BE692F7E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5601D8-6ACF-95C9-4356-1C213EF9348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C5595-6BCC-4E9F-8AA8-B178B5680E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0825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B81DFD-92B8-4479-C975-6E7EC7FB4A3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C66333-0CA6-AB14-D68B-D6F7B17B56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4AE77-74E4-4CE9-8A0C-EA808DBC227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111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DF504A-164C-62E0-084F-29FE3F057BE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F00DD5B-A88E-0363-5201-3D552075CCE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AF7CC-F5FC-425E-8CAE-C2733F9A75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0458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EDBC80-CE85-9673-891B-AD4F40F7F87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5F46F3-76A3-8AFB-01B8-1C0D877EFCA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A1861-97E7-4010-A16A-D16467040D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8471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32072C1-8532-BE79-6905-A1CDC1F2F5C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0F6403-00EB-EC46-8F7A-F5643017B2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6371-C465-436D-B56D-C3A0153CC19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2768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73A024-B7BC-328D-690A-D964DEA4F9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71CA69-ED07-925E-A033-CD9AB736FE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BE9EB-1D95-4170-8A02-6909E0E2D7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589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14670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D3B6D2-2CE4-3EA6-3C6A-F2877E881D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5D0DAA-2DEC-F73D-8902-320D43FBEE9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9CB07-88CE-414D-94A7-213485A4360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7458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72FFB8-C506-8AA5-EFB1-9A046F8FB66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AA08A3-E499-02FC-4C97-65B8D507AA5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945D4-BB74-434F-B515-8EE0FBD2F3B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6931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B13823-3797-2BD4-3B6F-ACBFDB1BCE0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4F25CF-E611-1A4E-2485-5925D680E92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3E4B0-6923-4231-B19D-FF15A7CB04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3473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0A5C84-0DA8-6669-707F-B4163AC62CB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549ECA-AAF8-3FC3-F55C-3D837636BF7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59F92-1E52-4764-BEF1-FCDB26D5DC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4086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57F3EB-61EE-6CED-A919-51ACF93176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CCEACE-5877-72A1-7052-C89F94F2140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F9AE-DE36-42BA-AC93-C88E61E0665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715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8AAF5B-E7EF-130A-8BB8-08F09BE2ED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E1C95D-4FCF-B002-A5E6-C7D343B2612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11CC-EAAC-4B47-BE6E-50EB4351E0D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4812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817129-1D30-3245-ABA3-B7293F19B77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5C1B94-66EC-15AE-BDAE-5605184A62D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0A76-56B0-4B0B-A4C9-023A07A98F6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4285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7636F4-43EA-C270-5F15-CA70AC430A7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C550A83-7E37-8D25-349B-BE69F865BAF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3AD7-C02D-43A8-9BC0-C4A43F1A72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4151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60FCE9-0292-D11F-BD92-8171BE9466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845A9A-E4BC-D4C0-C19C-14A644A1847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06EAC-CD43-4D25-B86A-85A4DB1AB4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43377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80581E-9613-36CF-5ACA-2C31D682477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8ED414-B4FC-F7E3-75FF-04F0418CDFC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4EFF7-592D-48DB-AA8A-1718D892BF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700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70756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234EDB-5A76-F271-A946-3E51EF5A73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83F86-3868-C46D-1A74-4C4BEDCD98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0A51-6DE7-4109-BF43-A769425ACB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2391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41271E-52A3-5862-A56F-3CFC972F51E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BB6DF-053F-B00D-30C8-090FE787979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10365-E38C-4922-9601-834465F2654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98336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5FE9E4-F788-404D-6CAB-80C175FC41A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B79125-36A5-8306-36C7-60F0E3FD7C2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5353A-DF91-4C23-B32F-2F5350065C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5889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A4F63-34A4-C66A-BF94-440F0615B71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D735A4-6FC7-9D23-9E05-61AA92DB9D1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CF88B-B591-426B-A626-B05E7D5C55E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4863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C5030F-503D-475F-12DE-A584E7C88B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2F556F-3262-3782-C535-0F63A099BB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4F057-20F5-4365-B8CF-FBF069F051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4177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8FF53A-B5A6-66D2-FD1A-E938DB09F5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116A49-1F6E-35E1-D2EE-BD9BBA52021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EAE62-DE8A-4486-8A4A-ABAE5479E75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8116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54F5AA-4D46-F472-7DB5-E84AEB692B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0C0217-25A4-E734-A8CA-AB46CD930BD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BAAC2-8E1A-4ED9-AA71-1B3D27EC0F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3462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973320-9A6F-406C-E262-1AAB3D4E29D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4B4D62-0A9E-4E4F-B9DC-CD00D153D19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69F16-43D6-4B34-854E-94322EF73C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8443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9AA6BD4-6CC9-9D92-9752-59D989FFF46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64CFD9-F593-A56B-CB20-B3448C7D4BF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317C9-C19D-4BC3-A1EC-B2112ECC9B2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8780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496126-0F35-2FAF-811F-3751A83856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72B88E-1743-CF37-19FF-AB49398E97A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1199-781D-45F2-A633-A59C68E105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486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44769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76E0CC-E1A8-3588-A680-3CC694F2DEC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779467-2906-3B41-EFC1-E389CE0B6B7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CF8BE-4D08-42F9-B356-9868EDB38A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665318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91C239-8102-5B93-C699-0FE12B522A8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F9334D-BFE0-4418-4CBB-E846181B12F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849BC-8C75-4A33-A3A5-F8DC017442F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48370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BA61B5-F0B2-9762-F29F-039CE99DF8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3ECA2D-14E6-FFB3-3EED-F456121AA3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98E5E-79BC-49AD-8C4F-4D493BA5DF3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7582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767E40-1F20-1336-4F35-0107F50777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3D72E0-F927-D9B9-A42A-72E149AEDA4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92F75-C038-435A-9E0E-A3BC908EB4F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87058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8D928A-C44F-557B-41C7-D21B709DF3F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0920F4-7074-5D4F-29EE-2D1E988C253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D63CA-F374-46D3-AE86-12F3ED2D11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1363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1280DD-DCC2-B130-7446-F6272565302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32678C-7497-201C-7F6F-0A5055AA05B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96983-7AAC-4AF0-8CD5-38FC24FDC74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2200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6DED17-65E9-63F5-70C6-DD7FEC34B15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AC66A1-0EA2-DB2D-44E3-CBA9BD586C4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CA76C-2874-4782-9C60-7366CA4821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9216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9C5240-9206-F274-574F-752FDD53050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BE83A9-BE0C-ADAB-44A9-5029F923D4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4E904-775F-424B-B379-C6DE62ABBF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97226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3CF8EA-1162-F89E-3169-652EB7C188A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8B4C4-1053-4D15-4C0B-FD822F8CDA9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B1812-C8CE-4F8A-8AFA-D4A1EC96FB0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84389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17DFE4-55C3-9641-BF38-45488DF390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56984F-E4E4-AE24-7478-1F81D02B5B4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1F21-91C9-4C32-A63F-52AD0D699AD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520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58577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606E3C-AF4E-DB8F-C21D-AD449EA655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C772E8-3ADE-1E77-1950-5D6584E2AE0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E5C4B-95DD-408D-A40E-5EF3A34B96F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8060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BF03720-9444-B30C-6E1B-06F25EF6EEB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1592CE-C9B2-BF6F-19BA-F77ADB39908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80FF9-EE66-4DFD-AD12-F9B678144BB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52865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EDA42A-5DB4-A82D-D151-2E0EB56B73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C766F1-E666-EDFF-F58F-239672DA163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C79F5-02CE-47F3-8B33-1A9F216533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23571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590E59-0102-F901-74A9-43047D38ECB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AAEF4D-0C7F-CBD6-8426-99054603D1C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4D36-F82E-4326-8197-537E343C95F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23901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20F437-7A2F-757D-A8E2-2732E43F846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A6DF4-4257-A9CA-A3D7-05B93DD9210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CA870-8405-43B3-AA30-D634615EE6E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14554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696E30-B6A7-545D-0816-773F87CA4EB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9826FD-153D-A7AC-46A6-33A9A13A867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F609E-D52F-4906-B578-F51736CD953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78449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620C56-CFC0-DEB8-35AC-937AB9538BA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935F7D-ACD2-AC5C-6237-FB58B8846B1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1FF8-FBB5-48E3-8E58-59558BB162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74999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51A25F-03A9-5B24-EA07-C86C140BE05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C302E7-A0A6-3E65-A7FB-A79D22626F0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3D550-0360-4691-9B6D-5CA8FCD316C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00250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F2AFF6-4D84-9EFB-66CA-802E8173C56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DBEB28-FA62-CBB8-F36B-AA097A9A09E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F017-2000-4D04-BC45-89A02215B3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72290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A3862-9A07-F09A-9A9C-D3FDF0E110B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3326FF-1046-71D8-EB39-D9FD5B28EFC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845E7-5534-405F-A02C-F93068FC58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588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346939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52A8143-2F35-BCD4-1A34-83A5B8193FB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6536FB-D02B-6A7A-EC2E-F9EDEAF650E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EC1AD-CD02-4D43-A6E0-63130DF35C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7994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97B84A-AA52-AC73-5269-94F328C0AD6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21C8B1-098D-25C7-9B25-185450502DB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BFFD7-625F-486B-A285-C00549C3032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537876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75467AD-D95D-756D-BD13-A5591927CF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A785851-B0CD-7DFC-6C03-684D804C47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990B9-8D86-428B-8CED-BEC1DF01784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85923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B5A25-E74B-14A7-56C4-F3EEDFF107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F8DCE-F5F0-46C7-E379-C927733B3B6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C8AE0-64E4-423E-9D27-D230B7A5E3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97191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E8834D-4AD1-4FC3-D4E5-5AC6D3BAB25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6B4D0A-38BE-8A2A-C4E5-CFDC53BB3A8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B86CB-072B-4569-8C59-F6DAB0E9A9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53202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90B173-71F8-1A97-A9C9-E72556D74A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1AB6F9-719A-BC6E-CBBD-F14205E7DD4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BEDDE-9285-4F2F-8A64-DE2DE88F6B2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6961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F4320D-B6B5-BDEE-2C05-FC2110012C1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72B818-CA4A-F435-F1B8-514F256FD4F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A5931-0097-4EC1-A6BD-DE70B47A0D1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72513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88BD27-E669-77AB-7177-275E9D3739C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9ECFC6-D845-73F4-F63D-0DEFBFBB14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7288B-5D7A-4122-A752-8E7C7BAE20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558493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315749-F11F-4F7A-3688-6D88ED936D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474B84-0DA3-8CA0-2AE9-356C3ED256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B96-E8BC-470D-B678-CBCE1EF607E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87690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D0F408-B742-4C34-7569-ECD81EF0674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4BADAA-5E7F-42D8-9E85-D4A99C9CF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C53CA-E054-4BB9-B6BB-3B81B6B3EA8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8647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9246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91F044-5EDB-425C-841A-6FED25E921F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2BF594-B4AC-0E74-C1A3-C267317E99A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82E9F-FEC8-4D5A-8CAC-4EA5E6E68EF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63265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F6B7E4-D00C-D65C-AA29-DF69DDB9B4B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188E5C6-7EC4-F908-32F7-D7F7055699D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4C3B0-6FE6-44E2-9E74-1349449CA1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61612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6AC1DB-B86C-D606-2CE5-D5E4C74E49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437DD0-E864-A922-22E2-9E0A57521B0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90086-6BBE-41D3-89B6-5CA01F1D4A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76973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38693B-45CD-29DF-C600-3579E61F106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080265-9F18-D270-A53E-1C09D3BE39B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94FE8-EEFB-4C85-AA8F-25FC6658EE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7679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B9548-33FD-2FA0-D180-46B79C4DEEA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B7CAB-BE90-2CB1-241E-F5B83379B3F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40796-B345-4212-984B-D2049FAF56C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09841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E3AC00-F0A6-3570-7391-0CF40058F3F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17E0C1-C601-7B47-3AA4-66386FBFF91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5ACC1-3B57-47B3-8667-48B7C0089A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70574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CBBD62-DDC6-4932-6FCF-664A7B5A899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06C5D2-9E7C-379B-E6EB-5AC3A6934E8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E24D2-5816-4AA9-BB42-44F79F456E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11732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94A5CE-2F9B-BA7D-1D04-C92881D2FB1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EB9053-AC05-F1E1-3FB4-F9231BC1C6C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ED5B1-7762-43B0-940B-05B5C36442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44743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F92358-9388-6DA9-002A-4E5A1FF64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00B9F7-5F8A-10A9-D942-7D7550C63FF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722DB-DAB6-4E63-BAD0-D37C2B716EB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59335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D3DC85-303E-D596-C99A-DEF6ACEFC9F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E5DA25-8DAB-F92B-7AFB-631AB7D8732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021A4-B6AA-4A19-9072-EEE3B039B8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142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512006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558084-FA6B-FE6D-0945-6A5042E1564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A74E2B-E719-6A5F-5E78-37A8BDEA816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BC370-6F25-4880-9636-120270DD17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40957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62CED-57B5-8C24-AA45-007C34569A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12DC3A-00C7-1A81-8A72-5E141AB82E6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E66C7-FE39-4641-8F1A-B16AA94BF6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082618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775045-8F67-6BC1-C6A2-F8465960AF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B7E2A2E-79CB-CECB-E265-F42522C5FF8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E163B-C0D5-4B39-917A-EDDF48F948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29411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8F18C4-E979-6685-5A8F-0C196F1719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4C2157-00C7-1415-2938-BD005B0B55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31C2F-2004-4439-BDB5-9601BBF25F8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05276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85F588-F7DF-9AAE-1ABE-059AFB8DB48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A42025-9853-4916-450E-97501E3F6D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15CBA-295F-4A3C-A11B-EE132201C11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6681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916C9-8B23-E17F-7C1C-E6955D93DC6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D3C15C-A089-6894-151E-3082C276A1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31E3A-1F66-46B8-A713-CBCE25B11C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23629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15F23C-5B13-F18F-BB67-5E76FB746CF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16D565-2765-371A-D528-A22917A3706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6871B-AE25-4A3B-AD2A-574E625439F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16652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43AE64-450B-AAAB-2CFD-ABC82629FD1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52C50F-DB38-14C6-A5F6-84AAA4E3000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B0B83-8510-4570-9592-131E948086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76007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AA73F0-E061-6827-CC71-C3900C04FD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AA89D9-117B-9190-7014-A0722EB3CB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9C0F7-ADE0-4996-94D6-545BD9DDA3A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14798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5DFE06-FA89-5BC2-06B8-C488F4643AF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DD4DF4-055F-2579-4248-D2630312670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A499B-2342-4A09-A2F2-F116C9A498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400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88916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0ED5AA-91EE-8E57-2ECC-0F6626BA1D9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1C0969-7E6C-628B-58BA-B547A666496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770D7-9E13-4D45-94B6-74380B55E8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29985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2E16D1-546B-3FF5-793B-35A11A432E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057481-A096-6749-C700-1B3A0D107A1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6AB93-3584-4C2E-9EAF-8A4C289943B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68024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E34F0-0886-9A11-120D-872B9BE9159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A80BB5-CB0F-41E5-435D-6119FA3DFB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41238-EAD9-4C59-B334-15F9F5206D9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49822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7A76BB-674E-F0C5-9E35-3417260595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F6DDC2-8DC6-302B-346E-48DE9B3517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90518-961E-4EA0-8E95-5FFD283113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09804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38E874-DD2A-3250-1059-C7550DFC246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B26B21-1D84-9BD6-CC66-C6D04CDE81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9DD7-CE7C-4EA1-8E4B-12C9EC074B8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80713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F481FF7-453E-FD93-585A-520AB96A534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76E6F7-1F7E-8369-2117-08FA966A93F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168CC-A2AA-43F2-B44D-C04FB088AB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32210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9C4DC5-B819-288E-0794-15578A6B3A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B3065E-8D71-4DF5-D886-5EBB01502A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C5AC0-0F45-4671-B0E0-A7AAE7335E8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07257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00BEFF-29B5-69F9-3C42-BDF6155B373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393A2-4748-5940-B984-8769455A94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F66D5-1557-47DB-8380-4D19DC9C968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0075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A38623-BB3E-E691-5E5D-51F32B72C1F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27D6CF-7198-F605-459D-87DAE0313C1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D12B1-BA36-484D-B035-6262C1BA69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31992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F1240D-8F43-0CDD-8DA1-A38A1CC4A6A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14D663-95DF-F0BA-A9D6-384FBC7EE84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B26B5-3226-49F8-8EFB-EB716D2A220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549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4955D5CC-D676-C99B-957F-7A03012CB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0459C2D-7A2A-75BA-88F6-CB66603B9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FB46E400-FF0F-F135-22B4-315079A93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F15D989A-35CF-83B6-DE3C-AAFA3B1D6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9D3AC52-613D-C464-2C0C-871B9B3F8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459E63A9-6F7F-A3B0-4413-227B1118D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D0D1B9F-442E-233D-16AA-6F3A21D825A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4E89FB26-C72F-99B8-B96A-E770D04EDED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2F28BF3E-552B-41B4-B50F-843821FF93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2E80D5B4-9D7B-0FDA-1638-632C7C2E2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DDDE430-6617-F6E9-721C-D6A907A0E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42316BB-61E0-2FD8-E4B3-06BBD330C56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E453B3A-49C0-9C57-CC85-2B276519CAF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B2D6B2B-9D38-4828-98C6-4A0C2CB16B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>
            <a:extLst>
              <a:ext uri="{FF2B5EF4-FFF2-40B4-BE49-F238E27FC236}">
                <a16:creationId xmlns:a16="http://schemas.microsoft.com/office/drawing/2014/main" id="{673B76B4-D24E-9FB8-82C5-064AD0E98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EC400BA2-1A9F-F0A4-87B5-395AD733D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1E447004-1BC2-4D5B-3B2E-0C545C443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DB71CFAB-5EA4-0627-7D93-357C229127B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0EB4274-737E-D66E-8E86-8D467314404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CC0BD9BF-20FA-4E84-BF9E-7A45820DC65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FA20E8B4-7EEB-2511-C823-3868A64E4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25236612-1996-85C1-43C8-930E074D7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69102137-BDBF-8500-7FA1-C7E667D1A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23B43CB-EAB7-6E27-F809-E9CFB575A81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79C0133-84AA-8B30-9988-7F7C13EF5B3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30C13765-B4D7-43E7-A63A-B07EE0D70C8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282004E9-3E82-8C86-6D24-E92EE7D21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98C0525-0403-90E3-3E75-6298B4B51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12CE7AA-1D02-EB32-E8C7-665FAEF40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7305D1A-C1E4-A84E-EC6A-FC786753C16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F724102-29A0-030E-D6DB-72E9DE1010D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7B60E0F-228A-4F04-B472-E1D54552C00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0A0CBE34-4F14-AED3-902F-BB01861C6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5875D1E-3C6A-AE49-0E89-CEC1BDCAD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F914101-D83C-3415-2213-C5553F593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3D3DD5C-58E6-61A0-C1AD-C1AEB6CA654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E539005-4980-9D33-2EDF-91C6D31FABD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320F54D4-71AC-4446-AD76-38D78BD496C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941EACF5-66AE-B246-B203-0BF4642D2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636F939-A58A-2BF8-0CBE-409225010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41BD914-551A-9085-61BA-B78E27CB8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60B8544-7FA8-97E1-3415-E3D9751793F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F15BDB99-4FD4-EB83-BC18-AA4C865EB72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02D3F4D-A20B-4121-B1DB-4B43EA987E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C0AE14FA-2587-CD77-B43B-5CE2A8181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321DC2F-E837-4A30-ACBC-1B5312AB1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569C60D6-012B-B83F-FE81-32DA5EE1E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FC1332D-C694-1C90-7ADB-198BA5AEE70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5BC758F5-5DCC-266F-397C-0E6D094E30C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34E3D0B6-F7F1-4BB7-80F9-48F7E26242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EFC40DB0-5E87-1023-017A-2983BF1B1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AA692A8-3C54-66F3-53B2-A11C30185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2ACF387-5C66-AB77-53B7-7360DB4C6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EC0E449-D73B-2EAF-9BA9-2FDBA6287B1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7AA895D-09A6-27BD-8403-D1D51F8828D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CEBD6B91-92EF-46F4-8BDB-08CBE9E7FA8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13A05639-1405-3D9B-C97C-DB6F50CE1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AFCD2C8-A670-0871-5845-33F78C941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12BE525-0E4C-1DEE-CE9D-53ABAABA4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6E01F7B-A8CB-731A-A713-C04DBC67324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EFE1958C-AAFE-9B1F-6D21-59AA9E88E17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3480822-12F8-4A23-9349-8C326AAF36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E113B7E2-3A17-8741-086B-13BB2AE52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6246813"/>
            <a:ext cx="21224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84E89361-BF41-C965-5A30-5E59B8436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2546350"/>
            <a:ext cx="65532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61C9CCF1-2EA0-2D49-DFD7-420E960C3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14338"/>
            <a:ext cx="8596312" cy="9779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fermentazione anaerobica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B09E50AA-6622-A4F7-B834-1A6992F65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Prodotti ottenuti da processi biotecnologici </a:t>
            </a:r>
          </a:p>
        </p:txBody>
      </p:sp>
      <p:grpSp>
        <p:nvGrpSpPr>
          <p:cNvPr id="31748" name="Group 2">
            <a:extLst>
              <a:ext uri="{FF2B5EF4-FFF2-40B4-BE49-F238E27FC236}">
                <a16:creationId xmlns:a16="http://schemas.microsoft.com/office/drawing/2014/main" id="{0EDA4E46-3395-548B-6F62-C23CDC0744F7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1754" name="Rectangle 3">
              <a:extLst>
                <a:ext uri="{FF2B5EF4-FFF2-40B4-BE49-F238E27FC236}">
                  <a16:creationId xmlns:a16="http://schemas.microsoft.com/office/drawing/2014/main" id="{9E94F9A4-C76A-59E6-FFBE-46D7440E2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1755" name="Picture 4">
              <a:extLst>
                <a:ext uri="{FF2B5EF4-FFF2-40B4-BE49-F238E27FC236}">
                  <a16:creationId xmlns:a16="http://schemas.microsoft.com/office/drawing/2014/main" id="{22AB2E87-634D-2171-15C8-52000547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756" name="Rectangle 5">
              <a:extLst>
                <a:ext uri="{FF2B5EF4-FFF2-40B4-BE49-F238E27FC236}">
                  <a16:creationId xmlns:a16="http://schemas.microsoft.com/office/drawing/2014/main" id="{95263E41-D2FD-591A-CC48-3B9D9EA78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58F939E7-C4FA-4426-BFAB-B59D9489B0D3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10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D46FC89C-DA86-5D0D-16E0-B966062E9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31749" name="CasellaDiTesto 8">
            <a:extLst>
              <a:ext uri="{FF2B5EF4-FFF2-40B4-BE49-F238E27FC236}">
                <a16:creationId xmlns:a16="http://schemas.microsoft.com/office/drawing/2014/main" id="{368CCB43-03D8-9BDC-DF10-6FBE953AC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184275"/>
            <a:ext cx="859472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acido lattico 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prodotto nella forma L(+), quella che si trova nei muscoli ed è detta anche acido sarcolattico, nella forma D(-) e in miscela racemica.</a:t>
            </a:r>
          </a:p>
          <a:p>
            <a:endParaRPr lang="it-IT" altLang="it-IT" sz="2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it-IT" sz="2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it-IT" sz="2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it-IT" sz="2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it-IT" sz="15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it-IT" sz="15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it-IT" sz="1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produzione avviene impiegando batteri lattici omofermentanti, che convertono il glucosio in acido piruvico nella glicolisi.</a:t>
            </a:r>
          </a:p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microrganismo più usato è il </a:t>
            </a:r>
            <a:r>
              <a:rPr lang="it-IT" altLang="it-IT" sz="23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Lactobacillus delbrueckii.</a:t>
            </a:r>
          </a:p>
          <a:p>
            <a:endParaRPr lang="it-IT" altLang="it-IT" sz="1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L’acido lattico è usato per la sintesi di polimeri biodegradabili come bioplastiche o biopolimeri, che sostituiscono i materiali di origine petrolchimica.</a:t>
            </a:r>
          </a:p>
        </p:txBody>
      </p:sp>
      <p:pic>
        <p:nvPicPr>
          <p:cNvPr id="31750" name="Immagine 3">
            <a:extLst>
              <a:ext uri="{FF2B5EF4-FFF2-40B4-BE49-F238E27FC236}">
                <a16:creationId xmlns:a16="http://schemas.microsoft.com/office/drawing/2014/main" id="{56C63C18-5C77-9584-B98B-FF528B51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508250"/>
            <a:ext cx="348615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Immagine 6">
            <a:extLst>
              <a:ext uri="{FF2B5EF4-FFF2-40B4-BE49-F238E27FC236}">
                <a16:creationId xmlns:a16="http://schemas.microsoft.com/office/drawing/2014/main" id="{01C4EC24-51CD-A741-8600-CFFAFF920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2070100"/>
            <a:ext cx="499427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CasellaDiTesto 8">
            <a:extLst>
              <a:ext uri="{FF2B5EF4-FFF2-40B4-BE49-F238E27FC236}">
                <a16:creationId xmlns:a16="http://schemas.microsoft.com/office/drawing/2014/main" id="{F64E66F2-CCA8-AB45-AF48-B71B77912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3708400"/>
            <a:ext cx="3452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Acido lattico nella forma L(+) e nella forma D(-).</a:t>
            </a:r>
          </a:p>
        </p:txBody>
      </p:sp>
      <p:sp>
        <p:nvSpPr>
          <p:cNvPr id="31753" name="CasellaDiTesto 8">
            <a:extLst>
              <a:ext uri="{FF2B5EF4-FFF2-40B4-BE49-F238E27FC236}">
                <a16:creationId xmlns:a16="http://schemas.microsoft.com/office/drawing/2014/main" id="{DF824542-4A7D-3AFF-8200-C23CD69A4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3" y="3940175"/>
            <a:ext cx="3452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 della fermentazione lattica.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A26466C4-89AF-F2F0-F169-F74166E40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368300"/>
            <a:ext cx="6040437" cy="1414463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fermentazione aerobica /1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F79AF101-2D55-2BD7-B9EF-0EA4C9B0C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Prodotti ottenuti da processi biotecnologici </a:t>
            </a:r>
          </a:p>
        </p:txBody>
      </p:sp>
      <p:grpSp>
        <p:nvGrpSpPr>
          <p:cNvPr id="33796" name="Group 2">
            <a:extLst>
              <a:ext uri="{FF2B5EF4-FFF2-40B4-BE49-F238E27FC236}">
                <a16:creationId xmlns:a16="http://schemas.microsoft.com/office/drawing/2014/main" id="{3C26E3F6-86F1-1A5C-25C0-40E517FCFD09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3800" name="Rectangle 3">
              <a:extLst>
                <a:ext uri="{FF2B5EF4-FFF2-40B4-BE49-F238E27FC236}">
                  <a16:creationId xmlns:a16="http://schemas.microsoft.com/office/drawing/2014/main" id="{AFC6D193-B676-A598-C087-336F80096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3801" name="Picture 4">
              <a:extLst>
                <a:ext uri="{FF2B5EF4-FFF2-40B4-BE49-F238E27FC236}">
                  <a16:creationId xmlns:a16="http://schemas.microsoft.com/office/drawing/2014/main" id="{C0F41C64-D37B-A7B8-5F6B-555445AAA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802" name="Rectangle 5">
              <a:extLst>
                <a:ext uri="{FF2B5EF4-FFF2-40B4-BE49-F238E27FC236}">
                  <a16:creationId xmlns:a16="http://schemas.microsoft.com/office/drawing/2014/main" id="{2F5BD11E-D8C0-8CE7-1FF2-6ABB1610F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4A935BB1-36A2-419D-929D-8CD2EEF46932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11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C58E54A5-83D7-41A7-8744-DD2CA53F3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33797" name="CasellaDiTesto 8">
            <a:extLst>
              <a:ext uri="{FF2B5EF4-FFF2-40B4-BE49-F238E27FC236}">
                <a16:creationId xmlns:a16="http://schemas.microsoft.com/office/drawing/2014/main" id="{B98F2676-91FE-D2A2-00E3-75AEA156F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1684338"/>
            <a:ext cx="56800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Acido citrico: </a:t>
            </a:r>
          </a:p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microrganismo maggiormente usato per la sua produzione è la muffa </a:t>
            </a:r>
            <a:r>
              <a:rPr lang="it-IT" altLang="it-IT" sz="23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Aspergillus niger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impiegando come substrati il saccarosio da melassa di barbabietola e il glucosio da amido di mais.</a:t>
            </a:r>
          </a:p>
          <a:p>
            <a:endParaRPr lang="it-IT" altLang="it-IT" sz="15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un metabolita intermedio del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di Krebs, 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quindi non si accumula spontaneamente come prodotto finale. Occorre intervenire bloccando l’azione dell’enzima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aconitasi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che agisce a valle dell’acido citrico, trasformandolo in acido cis-aconitico.</a:t>
            </a:r>
          </a:p>
        </p:txBody>
      </p:sp>
      <p:sp>
        <p:nvSpPr>
          <p:cNvPr id="33798" name="CasellaDiTesto 4">
            <a:extLst>
              <a:ext uri="{FF2B5EF4-FFF2-40B4-BE49-F238E27FC236}">
                <a16:creationId xmlns:a16="http://schemas.microsoft.com/office/drawing/2014/main" id="{4F4A7F63-BCD2-498D-E5AA-77F4EAAFE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307138"/>
            <a:ext cx="2160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di Krebs.</a:t>
            </a:r>
          </a:p>
        </p:txBody>
      </p:sp>
      <p:pic>
        <p:nvPicPr>
          <p:cNvPr id="33799" name="Immagine 2">
            <a:extLst>
              <a:ext uri="{FF2B5EF4-FFF2-40B4-BE49-F238E27FC236}">
                <a16:creationId xmlns:a16="http://schemas.microsoft.com/office/drawing/2014/main" id="{C73E3E59-2E42-CD3B-29DC-D0C95B703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555625"/>
            <a:ext cx="3101975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339505CC-774C-C6C0-3458-1F7139DAC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549275"/>
            <a:ext cx="7853362" cy="976313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fermentazione aerobica /2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A6BAC7AC-290D-19AA-472B-5B67C86FC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Prodotti ottenuti da processi biotecnologici </a:t>
            </a:r>
          </a:p>
        </p:txBody>
      </p:sp>
      <p:grpSp>
        <p:nvGrpSpPr>
          <p:cNvPr id="35844" name="Group 2">
            <a:extLst>
              <a:ext uri="{FF2B5EF4-FFF2-40B4-BE49-F238E27FC236}">
                <a16:creationId xmlns:a16="http://schemas.microsoft.com/office/drawing/2014/main" id="{5636C6C4-4B5A-AF9F-6110-4BA885177E87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5847" name="Rectangle 3">
              <a:extLst>
                <a:ext uri="{FF2B5EF4-FFF2-40B4-BE49-F238E27FC236}">
                  <a16:creationId xmlns:a16="http://schemas.microsoft.com/office/drawing/2014/main" id="{B5C206BF-AAD2-E793-73FB-83849235F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5848" name="Picture 4">
              <a:extLst>
                <a:ext uri="{FF2B5EF4-FFF2-40B4-BE49-F238E27FC236}">
                  <a16:creationId xmlns:a16="http://schemas.microsoft.com/office/drawing/2014/main" id="{6E7319D0-E518-D574-54D8-CD786AB09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849" name="Rectangle 5">
              <a:extLst>
                <a:ext uri="{FF2B5EF4-FFF2-40B4-BE49-F238E27FC236}">
                  <a16:creationId xmlns:a16="http://schemas.microsoft.com/office/drawing/2014/main" id="{A3819803-1F7C-EF7F-72E7-487321AB3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54C5C28F-1E7E-4A8E-8DAB-D3A3DA4E4277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12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8EB56C91-0F71-9E22-7B5B-3583D537D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35845" name="CasellaDiTesto 8">
            <a:extLst>
              <a:ext uri="{FF2B5EF4-FFF2-40B4-BE49-F238E27FC236}">
                <a16:creationId xmlns:a16="http://schemas.microsoft.com/office/drawing/2014/main" id="{83822A87-B507-7D46-8467-443BA31CE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1484313"/>
            <a:ext cx="785336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 di un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impianto per la produzione 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acido citrico:</a:t>
            </a:r>
          </a:p>
        </p:txBody>
      </p:sp>
      <p:pic>
        <p:nvPicPr>
          <p:cNvPr id="35846" name="Immagine 2">
            <a:extLst>
              <a:ext uri="{FF2B5EF4-FFF2-40B4-BE49-F238E27FC236}">
                <a16:creationId xmlns:a16="http://schemas.microsoft.com/office/drawing/2014/main" id="{45AEDF1E-45B7-0F82-B01C-2DB408C53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460625"/>
            <a:ext cx="885825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2523E3A0-F0DE-A0B0-5409-FC5C58720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33400"/>
            <a:ext cx="8280400" cy="874713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L’acido gluconico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9EA4BF14-A0D9-F1EA-9412-17898BBD3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Prodotti ottenuti da processi biotecnologici </a:t>
            </a:r>
          </a:p>
        </p:txBody>
      </p:sp>
      <p:grpSp>
        <p:nvGrpSpPr>
          <p:cNvPr id="37892" name="Group 2">
            <a:extLst>
              <a:ext uri="{FF2B5EF4-FFF2-40B4-BE49-F238E27FC236}">
                <a16:creationId xmlns:a16="http://schemas.microsoft.com/office/drawing/2014/main" id="{2E21DCB6-E249-EE71-91E7-E8255F9D7B98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7896" name="Rectangle 3">
              <a:extLst>
                <a:ext uri="{FF2B5EF4-FFF2-40B4-BE49-F238E27FC236}">
                  <a16:creationId xmlns:a16="http://schemas.microsoft.com/office/drawing/2014/main" id="{01C806EA-3678-D209-3583-122AB775D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7897" name="Picture 4">
              <a:extLst>
                <a:ext uri="{FF2B5EF4-FFF2-40B4-BE49-F238E27FC236}">
                  <a16:creationId xmlns:a16="http://schemas.microsoft.com/office/drawing/2014/main" id="{C2DA80EC-7ACA-FFA5-6638-FB30415BB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898" name="Rectangle 5">
              <a:extLst>
                <a:ext uri="{FF2B5EF4-FFF2-40B4-BE49-F238E27FC236}">
                  <a16:creationId xmlns:a16="http://schemas.microsoft.com/office/drawing/2014/main" id="{C06616C1-8D65-2336-A61D-82D29B5FE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5B34E92A-058F-4719-BF5C-AC9D16F751C1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13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E7DCED05-9BB4-1D7C-1FF6-C25366090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37893" name="CasellaDiTesto 8">
            <a:extLst>
              <a:ext uri="{FF2B5EF4-FFF2-40B4-BE49-F238E27FC236}">
                <a16:creationId xmlns:a16="http://schemas.microsoft.com/office/drawing/2014/main" id="{19868ADD-5A72-DA25-1622-098BCE457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9225"/>
            <a:ext cx="835342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acido gluconico 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prodotto usando la muffa </a:t>
            </a:r>
            <a:r>
              <a:rPr lang="it-IT" altLang="it-IT" sz="23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Aspergillus niger 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il batterio </a:t>
            </a:r>
            <a:r>
              <a:rPr lang="it-IT" altLang="it-IT" sz="23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Gluconobacter suboxydans 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glucosio come substrato. Si tratta di una bioconversione per ossidazione diretta del glucosio, che avviene in due fasi: da glucosio a δ-gluconolattone e quindi ad acido gluconico.</a:t>
            </a:r>
          </a:p>
        </p:txBody>
      </p:sp>
      <p:sp>
        <p:nvSpPr>
          <p:cNvPr id="37894" name="CasellaDiTesto 4">
            <a:extLst>
              <a:ext uri="{FF2B5EF4-FFF2-40B4-BE49-F238E27FC236}">
                <a16:creationId xmlns:a16="http://schemas.microsoft.com/office/drawing/2014/main" id="{62335F69-43A9-64BE-6BE2-003BD77D5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176963"/>
            <a:ext cx="803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Bioconversione per ossidazione diretta del glucosio, con cui si ottiene acido gluconico.</a:t>
            </a:r>
          </a:p>
        </p:txBody>
      </p:sp>
      <p:pic>
        <p:nvPicPr>
          <p:cNvPr id="37895" name="Immagine 3">
            <a:extLst>
              <a:ext uri="{FF2B5EF4-FFF2-40B4-BE49-F238E27FC236}">
                <a16:creationId xmlns:a16="http://schemas.microsoft.com/office/drawing/2014/main" id="{743BB6E6-33D3-1633-CDDD-61B6161F9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3573463"/>
            <a:ext cx="7907338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BDE8E662-547E-82E2-0565-E0637CDB9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06400"/>
            <a:ext cx="8501062" cy="830263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L’etanolo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59F7AD4E-F55C-2C64-FBFB-8484F879B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Prodotti ottenuti da processi biotecnologici </a:t>
            </a:r>
          </a:p>
        </p:txBody>
      </p:sp>
      <p:grpSp>
        <p:nvGrpSpPr>
          <p:cNvPr id="39940" name="Group 2">
            <a:extLst>
              <a:ext uri="{FF2B5EF4-FFF2-40B4-BE49-F238E27FC236}">
                <a16:creationId xmlns:a16="http://schemas.microsoft.com/office/drawing/2014/main" id="{624C56C4-ADF7-3094-0A60-C74CAC25FDAD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9944" name="Rectangle 3">
              <a:extLst>
                <a:ext uri="{FF2B5EF4-FFF2-40B4-BE49-F238E27FC236}">
                  <a16:creationId xmlns:a16="http://schemas.microsoft.com/office/drawing/2014/main" id="{A1E6333B-426A-4F67-DD37-CCBDA43D4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9945" name="Picture 4">
              <a:extLst>
                <a:ext uri="{FF2B5EF4-FFF2-40B4-BE49-F238E27FC236}">
                  <a16:creationId xmlns:a16="http://schemas.microsoft.com/office/drawing/2014/main" id="{8E845FD0-E995-43FB-80DC-361264FEE3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946" name="Rectangle 5">
              <a:extLst>
                <a:ext uri="{FF2B5EF4-FFF2-40B4-BE49-F238E27FC236}">
                  <a16:creationId xmlns:a16="http://schemas.microsoft.com/office/drawing/2014/main" id="{49745298-F9C2-BC7E-2C94-D8BB8A123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4EF9EFCB-0FA3-4CCE-9A33-3B0BAB36698C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14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D1A503B9-44BB-B48A-94E8-E4372BD38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39941" name="CasellaDiTesto 8">
            <a:extLst>
              <a:ext uri="{FF2B5EF4-FFF2-40B4-BE49-F238E27FC236}">
                <a16:creationId xmlns:a16="http://schemas.microsoft.com/office/drawing/2014/main" id="{EBDC8378-C1E0-37AA-5F44-39168F571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1171575"/>
            <a:ext cx="8501062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etanolo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ottiene sia per via chimica che fermentativa. </a:t>
            </a:r>
          </a:p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fermentazione alcolica 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realizza partendo da materie prime contenenti zuccheri anche complessi, previa idrolisi.</a:t>
            </a:r>
          </a:p>
          <a:p>
            <a:endParaRPr lang="it-IT" altLang="it-IT" sz="1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Molti microrganismi sono in grado di produrre alcol etilico da substrati zuccherini, amidi e scarti della lavorazione del legno e della cellulosa. I più utilizzati sono i lieviti </a:t>
            </a:r>
            <a:r>
              <a:rPr lang="it-IT" altLang="it-IT" sz="23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Saccharomyces cerevisiae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3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carlbergensis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3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elipsoideus 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batteri come </a:t>
            </a:r>
            <a:r>
              <a:rPr lang="it-IT" altLang="it-IT" sz="23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Zymomonas mobilis 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(anaerobio facoltativo, Gram negativo).</a:t>
            </a:r>
          </a:p>
        </p:txBody>
      </p:sp>
      <p:sp>
        <p:nvSpPr>
          <p:cNvPr id="39942" name="CasellaDiTesto 4">
            <a:extLst>
              <a:ext uri="{FF2B5EF4-FFF2-40B4-BE49-F238E27FC236}">
                <a16:creationId xmlns:a16="http://schemas.microsoft.com/office/drawing/2014/main" id="{9EA50F4B-42D9-6F9B-5740-06D5461C7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6143625"/>
            <a:ext cx="8640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Fermentazione alcolica:</a:t>
            </a:r>
            <a:r>
              <a:rPr lang="it-IT" altLang="it-IT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sono riportati i passaggi finali, da piruvato a etanolo, della fermentazione alcolica.</a:t>
            </a:r>
          </a:p>
        </p:txBody>
      </p:sp>
      <p:pic>
        <p:nvPicPr>
          <p:cNvPr id="39943" name="Immagine 6">
            <a:extLst>
              <a:ext uri="{FF2B5EF4-FFF2-40B4-BE49-F238E27FC236}">
                <a16:creationId xmlns:a16="http://schemas.microsoft.com/office/drawing/2014/main" id="{D03EA8FF-1837-6EB5-9F7C-C85647AC9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4265613"/>
            <a:ext cx="651668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93518C4D-814D-0224-4F68-07F1A5760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412750"/>
            <a:ext cx="8501062" cy="82867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amminoacidi</a:t>
            </a: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CC9C966D-DB43-D96A-34BA-8565B1DA9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Prodotti ottenuti da processi biotecnologici </a:t>
            </a:r>
          </a:p>
        </p:txBody>
      </p:sp>
      <p:grpSp>
        <p:nvGrpSpPr>
          <p:cNvPr id="41988" name="Group 2">
            <a:extLst>
              <a:ext uri="{FF2B5EF4-FFF2-40B4-BE49-F238E27FC236}">
                <a16:creationId xmlns:a16="http://schemas.microsoft.com/office/drawing/2014/main" id="{FDE1F72E-4226-AC0B-1C0E-72B60357C33B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41992" name="Rectangle 3">
              <a:extLst>
                <a:ext uri="{FF2B5EF4-FFF2-40B4-BE49-F238E27FC236}">
                  <a16:creationId xmlns:a16="http://schemas.microsoft.com/office/drawing/2014/main" id="{6C201DEF-D7F1-DA58-170B-BB016CE5E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41993" name="Picture 4">
              <a:extLst>
                <a:ext uri="{FF2B5EF4-FFF2-40B4-BE49-F238E27FC236}">
                  <a16:creationId xmlns:a16="http://schemas.microsoft.com/office/drawing/2014/main" id="{8974ABAF-936A-4165-9A27-3C3EB3224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994" name="Rectangle 5">
              <a:extLst>
                <a:ext uri="{FF2B5EF4-FFF2-40B4-BE49-F238E27FC236}">
                  <a16:creationId xmlns:a16="http://schemas.microsoft.com/office/drawing/2014/main" id="{10EA53FF-1071-6726-6ADF-ADE57A893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F7144C79-9638-4E38-B101-31F7EC740F24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15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60374A42-CC8F-6361-9A49-0B3400272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41989" name="CasellaDiTesto 8">
            <a:extLst>
              <a:ext uri="{FF2B5EF4-FFF2-40B4-BE49-F238E27FC236}">
                <a16:creationId xmlns:a16="http://schemas.microsoft.com/office/drawing/2014/main" id="{CEC0F84C-243A-145E-14EF-F60565C9E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128713"/>
            <a:ext cx="4865687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aminoacidi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ottengono per: idrolisi dalle proteine, sintesi chimica, fermentazione e bioconversione enzimatica.</a:t>
            </a:r>
          </a:p>
          <a:p>
            <a:endParaRPr lang="it-IT" altLang="it-IT" sz="1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microbiologia industriale si è concentrata nella produzione degli otto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aminoacidi essenziali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che l’organismo umano non è in grado di sintetizzare.</a:t>
            </a:r>
          </a:p>
          <a:p>
            <a:endParaRPr lang="it-IT" altLang="it-IT" sz="1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Esempio della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L-lisina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la via biotecnologica si basa sull’utilizzo di due intermedi metabolici dei microrganismi, che sono acido piruvico e semialdeide aspartica. </a:t>
            </a:r>
          </a:p>
        </p:txBody>
      </p:sp>
      <p:pic>
        <p:nvPicPr>
          <p:cNvPr id="41990" name="Immagine 5">
            <a:extLst>
              <a:ext uri="{FF2B5EF4-FFF2-40B4-BE49-F238E27FC236}">
                <a16:creationId xmlns:a16="http://schemas.microsoft.com/office/drawing/2014/main" id="{AD229546-179E-0819-B309-C5762932E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906463"/>
            <a:ext cx="3792538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CasellaDiTesto 7">
            <a:extLst>
              <a:ext uri="{FF2B5EF4-FFF2-40B4-BE49-F238E27FC236}">
                <a16:creationId xmlns:a16="http://schemas.microsoft.com/office/drawing/2014/main" id="{518015BC-0F4F-80C4-C201-B55C032D2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5" y="6253163"/>
            <a:ext cx="3767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Sintesi biotecnologica della L-lisina.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CAA8FA37-4A81-966F-9B46-A8ED6A900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12750"/>
            <a:ext cx="8369300" cy="82867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enzimi</a:t>
            </a: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7C3B38B3-AA55-B1A8-EFBC-09394C41C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Prodotti ottenuti da processi biotecnologici </a:t>
            </a:r>
          </a:p>
        </p:txBody>
      </p:sp>
      <p:grpSp>
        <p:nvGrpSpPr>
          <p:cNvPr id="44036" name="Group 2">
            <a:extLst>
              <a:ext uri="{FF2B5EF4-FFF2-40B4-BE49-F238E27FC236}">
                <a16:creationId xmlns:a16="http://schemas.microsoft.com/office/drawing/2014/main" id="{0D5400BE-DDEC-C3AB-B0C2-F884154FDD0C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44040" name="Rectangle 3">
              <a:extLst>
                <a:ext uri="{FF2B5EF4-FFF2-40B4-BE49-F238E27FC236}">
                  <a16:creationId xmlns:a16="http://schemas.microsoft.com/office/drawing/2014/main" id="{5367CB22-52DA-8A15-96FB-8A43E186A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44041" name="Picture 4">
              <a:extLst>
                <a:ext uri="{FF2B5EF4-FFF2-40B4-BE49-F238E27FC236}">
                  <a16:creationId xmlns:a16="http://schemas.microsoft.com/office/drawing/2014/main" id="{56F89A99-03C0-97D8-E7D5-32E17A5CF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4042" name="Rectangle 5">
              <a:extLst>
                <a:ext uri="{FF2B5EF4-FFF2-40B4-BE49-F238E27FC236}">
                  <a16:creationId xmlns:a16="http://schemas.microsoft.com/office/drawing/2014/main" id="{19CF2BC3-97B4-365C-19F2-0108C3F35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121D2074-8859-45F9-A061-64E81499285E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16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8407FFAD-C416-9511-BE33-F803D8E30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44037" name="CasellaDiTesto 8">
            <a:extLst>
              <a:ext uri="{FF2B5EF4-FFF2-40B4-BE49-F238E27FC236}">
                <a16:creationId xmlns:a16="http://schemas.microsoft.com/office/drawing/2014/main" id="{6BCACC50-FE1D-D49D-9498-F60A3CDC1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1114425"/>
            <a:ext cx="871378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produzione biotecnologica degli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enzimi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utilizzano microrganismi modificati con la tecnologia del DNA ricombinante, soprattutto batteri del genere </a:t>
            </a:r>
            <a:r>
              <a:rPr lang="it-IT" altLang="it-IT" sz="23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Bacillus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muffe del genere </a:t>
            </a:r>
            <a:r>
              <a:rPr lang="it-IT" altLang="it-IT" sz="23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Aspergillus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 terreni di coltura contengono substrati amidacei o altre fonti di carboidrati, fattori di crescita, sali minerali, fonti di azoto come urea o sali d’ammonio.</a:t>
            </a:r>
          </a:p>
        </p:txBody>
      </p:sp>
      <p:sp>
        <p:nvSpPr>
          <p:cNvPr id="44038" name="CasellaDiTesto 7">
            <a:extLst>
              <a:ext uri="{FF2B5EF4-FFF2-40B4-BE49-F238E27FC236}">
                <a16:creationId xmlns:a16="http://schemas.microsoft.com/office/drawing/2014/main" id="{3F77B799-EDBA-955D-7700-2D4262513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6294438"/>
            <a:ext cx="7013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 di produzione degli enzimi microbici con coltura liquida o semisolida</a:t>
            </a:r>
            <a:r>
              <a:rPr lang="it-IT" altLang="it-IT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4039" name="Immagine 2">
            <a:extLst>
              <a:ext uri="{FF2B5EF4-FFF2-40B4-BE49-F238E27FC236}">
                <a16:creationId xmlns:a16="http://schemas.microsoft.com/office/drawing/2014/main" id="{F4EA0CC6-C2AC-FFF0-5530-ED02CD924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341688"/>
            <a:ext cx="6465887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43991C6D-2351-DC8E-361A-92DC674AD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412750"/>
            <a:ext cx="8382000" cy="82867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vino /1</a:t>
            </a: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6EDD782C-DE2F-418F-C808-F9E6A4121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Produzioni biotecnologiche alimentari</a:t>
            </a:r>
          </a:p>
        </p:txBody>
      </p:sp>
      <p:grpSp>
        <p:nvGrpSpPr>
          <p:cNvPr id="46084" name="Group 2">
            <a:extLst>
              <a:ext uri="{FF2B5EF4-FFF2-40B4-BE49-F238E27FC236}">
                <a16:creationId xmlns:a16="http://schemas.microsoft.com/office/drawing/2014/main" id="{8592A180-4071-A781-9C5C-7345127A87B6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46088" name="Rectangle 3">
              <a:extLst>
                <a:ext uri="{FF2B5EF4-FFF2-40B4-BE49-F238E27FC236}">
                  <a16:creationId xmlns:a16="http://schemas.microsoft.com/office/drawing/2014/main" id="{E45DD3D3-0BCF-2A4E-A066-612DB58D1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46089" name="Picture 4">
              <a:extLst>
                <a:ext uri="{FF2B5EF4-FFF2-40B4-BE49-F238E27FC236}">
                  <a16:creationId xmlns:a16="http://schemas.microsoft.com/office/drawing/2014/main" id="{6AEE4BDC-A4AA-D6F5-CFC3-8F73A28005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6090" name="Rectangle 5">
              <a:extLst>
                <a:ext uri="{FF2B5EF4-FFF2-40B4-BE49-F238E27FC236}">
                  <a16:creationId xmlns:a16="http://schemas.microsoft.com/office/drawing/2014/main" id="{BAB20553-2638-7DDF-509D-057521405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0B4C5708-DE5A-4537-8F9D-AC6EFEF021D6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17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C85771B9-EDF7-0858-7275-C12D4CD31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80901" name="CasellaDiTesto 8">
            <a:extLst>
              <a:ext uri="{FF2B5EF4-FFF2-40B4-BE49-F238E27FC236}">
                <a16:creationId xmlns:a16="http://schemas.microsoft.com/office/drawing/2014/main" id="{92401960-2857-6534-E29D-2EA1782C6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1222375"/>
            <a:ext cx="5186363" cy="5340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polpa d’</a:t>
            </a: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ricca di glucosio e fruttosio (substrato di fermentazione), ma contiene anche tannini, acidi malico e tartarico, sali di varia natura.</a:t>
            </a:r>
          </a:p>
          <a:p>
            <a:pPr>
              <a:defRPr/>
            </a:pPr>
            <a:endParaRPr lang="it-IT" altLang="it-IT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microrganismi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nel corso della fermentazione intervengono nella: </a:t>
            </a:r>
          </a:p>
          <a:p>
            <a:pPr>
              <a:defRPr/>
            </a:pPr>
            <a:endParaRPr lang="it-IT" altLang="it-IT" sz="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produzione di etanolo e altri solventi che permettono l’estrazione di sostanze aromatiche dall’uva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produzione di sostanze aromatiche e metaboliti secondari come acidi, esteri, </a:t>
            </a:r>
            <a:r>
              <a:rPr lang="it-IT" altLang="it-IT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polioli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aldeidi, chetoni e composti solforati volatili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autolisi di cellule microbiche</a:t>
            </a:r>
          </a:p>
        </p:txBody>
      </p:sp>
      <p:sp>
        <p:nvSpPr>
          <p:cNvPr id="46086" name="CasellaDiTesto 7">
            <a:extLst>
              <a:ext uri="{FF2B5EF4-FFF2-40B4-BE49-F238E27FC236}">
                <a16:creationId xmlns:a16="http://schemas.microsoft.com/office/drawing/2014/main" id="{FA5A7EF1-7EF7-700A-56C7-68B67FAE4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6288088"/>
            <a:ext cx="3959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 a blocchi della produzione del vino.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7" name="Immagine 2">
            <a:extLst>
              <a:ext uri="{FF2B5EF4-FFF2-40B4-BE49-F238E27FC236}">
                <a16:creationId xmlns:a16="http://schemas.microsoft.com/office/drawing/2014/main" id="{5AA4CCDA-D0DF-6C79-A04C-F8F41CB68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1189038"/>
            <a:ext cx="3173413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F0920C76-757A-62D7-CFFB-2C6EC8D05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412750"/>
            <a:ext cx="8382000" cy="82867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vino /2</a:t>
            </a: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1C030736-7727-8927-7E20-902AC37B0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Produzioni biotecnologiche alimentari</a:t>
            </a:r>
          </a:p>
        </p:txBody>
      </p:sp>
      <p:grpSp>
        <p:nvGrpSpPr>
          <p:cNvPr id="48132" name="Group 2">
            <a:extLst>
              <a:ext uri="{FF2B5EF4-FFF2-40B4-BE49-F238E27FC236}">
                <a16:creationId xmlns:a16="http://schemas.microsoft.com/office/drawing/2014/main" id="{EEED8FA8-76D9-2667-D39D-FF59DC804785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48134" name="Rectangle 3">
              <a:extLst>
                <a:ext uri="{FF2B5EF4-FFF2-40B4-BE49-F238E27FC236}">
                  <a16:creationId xmlns:a16="http://schemas.microsoft.com/office/drawing/2014/main" id="{E2287C25-5A80-77C7-EB5B-E2641AF86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48135" name="Picture 4">
              <a:extLst>
                <a:ext uri="{FF2B5EF4-FFF2-40B4-BE49-F238E27FC236}">
                  <a16:creationId xmlns:a16="http://schemas.microsoft.com/office/drawing/2014/main" id="{D1F4E103-6A87-8333-82FB-F39DAA8487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8136" name="Rectangle 5">
              <a:extLst>
                <a:ext uri="{FF2B5EF4-FFF2-40B4-BE49-F238E27FC236}">
                  <a16:creationId xmlns:a16="http://schemas.microsoft.com/office/drawing/2014/main" id="{189E78DC-DA6A-B2ED-7C9E-B7B4489B6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696ACABA-1EA0-48FF-B377-4C6B8B92A190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18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9621765E-1BC1-CDDD-000F-985B11B38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80901" name="CasellaDiTesto 8">
            <a:extLst>
              <a:ext uri="{FF2B5EF4-FFF2-40B4-BE49-F238E27FC236}">
                <a16:creationId xmlns:a16="http://schemas.microsoft.com/office/drawing/2014/main" id="{87D4CD79-9577-9C33-87C6-504425124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1222375"/>
            <a:ext cx="8382000" cy="5154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lieviti di maggior importanza nella vinificazione naturale sono:</a:t>
            </a:r>
          </a:p>
          <a:p>
            <a:pPr>
              <a:defRPr/>
            </a:pPr>
            <a:endParaRPr lang="it-IT" altLang="it-IT" sz="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gli </a:t>
            </a:r>
            <a:r>
              <a:rPr lang="it-IT" altLang="it-IT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apiculati</a:t>
            </a: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altLang="it-IT" sz="2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Kloeckera</a:t>
            </a:r>
            <a:r>
              <a:rPr lang="it-IT" altLang="it-IT" sz="2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apiculata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it-IT" sz="2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Kloeckera</a:t>
            </a:r>
            <a:r>
              <a:rPr lang="it-IT" altLang="it-IT" sz="2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3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gli </a:t>
            </a: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ellittici: </a:t>
            </a:r>
            <a:r>
              <a:rPr lang="it-IT" altLang="it-IT" sz="2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Saccharomyces</a:t>
            </a:r>
            <a:r>
              <a:rPr lang="it-IT" altLang="it-IT" sz="2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ellipsoideus</a:t>
            </a:r>
            <a:endParaRPr lang="it-IT" altLang="it-IT" sz="23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altLang="it-IT" sz="15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vino può andare incontro ad </a:t>
            </a: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alterazioni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origine microbica (eventi prevenibili con la pastorizzazione e la solfitazione dei mosti durante la fermentazione):</a:t>
            </a:r>
          </a:p>
          <a:p>
            <a:pPr>
              <a:defRPr/>
            </a:pPr>
            <a:endParaRPr lang="it-IT" altLang="it-IT" sz="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sviluppo di </a:t>
            </a: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 acetici 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conducono alla trasformazione dell’alcol in aceto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 lattici 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 origine a diverse alterazioni es. agrodolce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sviluppo di </a:t>
            </a: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lieviti 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provocano la formazione di un velo biancastro superficiale quando il vino è lasciato a contatto con l’aria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BFAF12FC-9036-F056-2366-422CF7735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385763"/>
            <a:ext cx="8242300" cy="82867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L’aceto e l’aceto balsamico /1</a:t>
            </a:r>
          </a:p>
        </p:txBody>
      </p:sp>
      <p:sp>
        <p:nvSpPr>
          <p:cNvPr id="50179" name="Rectangle 4">
            <a:extLst>
              <a:ext uri="{FF2B5EF4-FFF2-40B4-BE49-F238E27FC236}">
                <a16:creationId xmlns:a16="http://schemas.microsoft.com/office/drawing/2014/main" id="{A9F69E78-41DC-D1A0-85C9-B1C805A53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Produzioni biotecnologiche alimentari</a:t>
            </a:r>
          </a:p>
        </p:txBody>
      </p:sp>
      <p:grpSp>
        <p:nvGrpSpPr>
          <p:cNvPr id="50180" name="Group 2">
            <a:extLst>
              <a:ext uri="{FF2B5EF4-FFF2-40B4-BE49-F238E27FC236}">
                <a16:creationId xmlns:a16="http://schemas.microsoft.com/office/drawing/2014/main" id="{BE1402D1-F697-EB5C-2661-2D83013381BD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50183" name="Rectangle 3">
              <a:extLst>
                <a:ext uri="{FF2B5EF4-FFF2-40B4-BE49-F238E27FC236}">
                  <a16:creationId xmlns:a16="http://schemas.microsoft.com/office/drawing/2014/main" id="{EA6F6AD5-5204-492B-9CFC-6B3CDB9D5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50184" name="Picture 4">
              <a:extLst>
                <a:ext uri="{FF2B5EF4-FFF2-40B4-BE49-F238E27FC236}">
                  <a16:creationId xmlns:a16="http://schemas.microsoft.com/office/drawing/2014/main" id="{DFE2AE49-76CC-67DF-B153-024DCCE0B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185" name="Rectangle 5">
              <a:extLst>
                <a:ext uri="{FF2B5EF4-FFF2-40B4-BE49-F238E27FC236}">
                  <a16:creationId xmlns:a16="http://schemas.microsoft.com/office/drawing/2014/main" id="{DBE2DA82-1AF3-CA18-7B2E-028C896D2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A98AC09B-52E4-4700-B552-767B9F664A8F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19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F335A7BA-B5D5-D037-34E4-DAB2A747F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50181" name="CasellaDiTesto 8">
            <a:extLst>
              <a:ext uri="{FF2B5EF4-FFF2-40B4-BE49-F238E27FC236}">
                <a16:creationId xmlns:a16="http://schemas.microsoft.com/office/drawing/2014/main" id="{0F13F7D4-A8BD-68DD-C56F-5FB6262C9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1193800"/>
            <a:ext cx="8440737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aceto di vino 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prodotto da ceppi di </a:t>
            </a:r>
            <a:r>
              <a:rPr lang="it-IT" altLang="it-IT" sz="23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Acetobacter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it-IT" sz="23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Gluconobacter 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grado di ossidare l’alcol etilico ad acido acetico. Si tratta quindi di un’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ossidazione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non di una fermentazione.</a:t>
            </a:r>
          </a:p>
          <a:p>
            <a:endParaRPr lang="it-IT" altLang="it-IT" sz="2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it-IT" sz="2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it-IT" sz="2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it-IT" sz="2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it-IT" sz="2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it-IT" sz="2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it-IT" sz="2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aceto balsamico tradizionale 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(che può essere prodotto soltanto nelle province di Modena e Reggio Emilia) deriva dal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mosto cotto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che subisce prima una fermentazione alcolica, poi una biossidazione acetica. </a:t>
            </a:r>
          </a:p>
        </p:txBody>
      </p:sp>
      <p:pic>
        <p:nvPicPr>
          <p:cNvPr id="50182" name="Immagine 3">
            <a:extLst>
              <a:ext uri="{FF2B5EF4-FFF2-40B4-BE49-F238E27FC236}">
                <a16:creationId xmlns:a16="http://schemas.microsoft.com/office/drawing/2014/main" id="{C57F4B7E-1E18-DEAF-E87B-EE1C0783A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708275"/>
            <a:ext cx="69151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7F50CFB9-7962-7772-8DD8-DDCFF51E6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1773238"/>
            <a:ext cx="8572500" cy="2058987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Biologia, </a:t>
            </a:r>
          </a:p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microbiologia </a:t>
            </a:r>
          </a:p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tecnologie di </a:t>
            </a:r>
          </a:p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controllo sanitario</a:t>
            </a: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ADD4A0C3-F006-5DA6-5CEB-E7E743E24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715963"/>
            <a:ext cx="8135938" cy="7239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36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Fabio Fanti</a:t>
            </a:r>
          </a:p>
        </p:txBody>
      </p:sp>
      <p:grpSp>
        <p:nvGrpSpPr>
          <p:cNvPr id="15364" name="Group 2">
            <a:extLst>
              <a:ext uri="{FF2B5EF4-FFF2-40B4-BE49-F238E27FC236}">
                <a16:creationId xmlns:a16="http://schemas.microsoft.com/office/drawing/2014/main" id="{675976F3-6BF7-1989-1E18-688821FC1A54}"/>
              </a:ext>
            </a:extLst>
          </p:cNvPr>
          <p:cNvGrpSpPr>
            <a:grpSpLocks/>
          </p:cNvGrpSpPr>
          <p:nvPr/>
        </p:nvGrpSpPr>
        <p:grpSpPr bwMode="auto">
          <a:xfrm>
            <a:off x="0" y="6651625"/>
            <a:ext cx="9153525" cy="244475"/>
            <a:chOff x="0" y="4190"/>
            <a:chExt cx="5766" cy="154"/>
          </a:xfrm>
        </p:grpSpPr>
        <p:sp>
          <p:nvSpPr>
            <p:cNvPr id="15365" name="Rectangle 3">
              <a:extLst>
                <a:ext uri="{FF2B5EF4-FFF2-40B4-BE49-F238E27FC236}">
                  <a16:creationId xmlns:a16="http://schemas.microsoft.com/office/drawing/2014/main" id="{5529634B-FDF4-7BE8-291B-5A75A3ED1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15366" name="Picture 4">
              <a:extLst>
                <a:ext uri="{FF2B5EF4-FFF2-40B4-BE49-F238E27FC236}">
                  <a16:creationId xmlns:a16="http://schemas.microsoft.com/office/drawing/2014/main" id="{E4396B68-310C-247A-09FA-B6FB6E1111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67" name="Rectangle 5">
              <a:extLst>
                <a:ext uri="{FF2B5EF4-FFF2-40B4-BE49-F238E27FC236}">
                  <a16:creationId xmlns:a16="http://schemas.microsoft.com/office/drawing/2014/main" id="{2799A5BB-9768-6866-5FDA-AF9A7A800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8A3E4D47-2E24-427B-AA4D-B57AD6D70017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6115F281-A756-1A1A-12BF-277CB7296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magine 5">
            <a:extLst>
              <a:ext uri="{FF2B5EF4-FFF2-40B4-BE49-F238E27FC236}">
                <a16:creationId xmlns:a16="http://schemas.microsoft.com/office/drawing/2014/main" id="{2C2EE673-6712-D447-43F6-A2247479E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981075"/>
            <a:ext cx="408146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2">
            <a:extLst>
              <a:ext uri="{FF2B5EF4-FFF2-40B4-BE49-F238E27FC236}">
                <a16:creationId xmlns:a16="http://schemas.microsoft.com/office/drawing/2014/main" id="{DD4F93BB-C54F-9F2D-F9C7-EE973D215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2300"/>
            <a:ext cx="5784850" cy="1728788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L’aceto e l’aceto balsamico /2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B392CDE5-612D-95E3-E8B5-93E0F4A86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Produzioni biotecnologiche alimentari</a:t>
            </a:r>
          </a:p>
        </p:txBody>
      </p:sp>
      <p:grpSp>
        <p:nvGrpSpPr>
          <p:cNvPr id="52229" name="Group 2">
            <a:extLst>
              <a:ext uri="{FF2B5EF4-FFF2-40B4-BE49-F238E27FC236}">
                <a16:creationId xmlns:a16="http://schemas.microsoft.com/office/drawing/2014/main" id="{8CAE7D3F-4B92-5A26-973D-C8471734EDBF}"/>
              </a:ext>
            </a:extLst>
          </p:cNvPr>
          <p:cNvGrpSpPr>
            <a:grpSpLocks/>
          </p:cNvGrpSpPr>
          <p:nvPr/>
        </p:nvGrpSpPr>
        <p:grpSpPr bwMode="auto">
          <a:xfrm>
            <a:off x="0" y="6673850"/>
            <a:ext cx="9153525" cy="244475"/>
            <a:chOff x="0" y="4190"/>
            <a:chExt cx="5766" cy="154"/>
          </a:xfrm>
        </p:grpSpPr>
        <p:sp>
          <p:nvSpPr>
            <p:cNvPr id="52232" name="Rectangle 3">
              <a:extLst>
                <a:ext uri="{FF2B5EF4-FFF2-40B4-BE49-F238E27FC236}">
                  <a16:creationId xmlns:a16="http://schemas.microsoft.com/office/drawing/2014/main" id="{3B729FD1-A240-695C-1F39-19AC89E0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52233" name="Picture 4">
              <a:extLst>
                <a:ext uri="{FF2B5EF4-FFF2-40B4-BE49-F238E27FC236}">
                  <a16:creationId xmlns:a16="http://schemas.microsoft.com/office/drawing/2014/main" id="{4197C38D-4F1D-85C5-3AB4-B94EBBBC0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234" name="Rectangle 5">
              <a:extLst>
                <a:ext uri="{FF2B5EF4-FFF2-40B4-BE49-F238E27FC236}">
                  <a16:creationId xmlns:a16="http://schemas.microsoft.com/office/drawing/2014/main" id="{2F781A2B-B844-ED29-8B8D-DE15F8C12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D2CE0554-59D7-4C83-A6B7-EF091EBBACD1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20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8F9586EF-729C-3503-1CA7-52102272B3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52230" name="CasellaDiTesto 7">
            <a:extLst>
              <a:ext uri="{FF2B5EF4-FFF2-40B4-BE49-F238E27FC236}">
                <a16:creationId xmlns:a16="http://schemas.microsoft.com/office/drawing/2014/main" id="{0C361163-613D-11D0-B4F1-F634390DB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022975"/>
            <a:ext cx="384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Produzione dell’aceto per fermentazione lenta o in superficie.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BA8418-6D70-E8E2-5F98-9089826669C7}"/>
              </a:ext>
            </a:extLst>
          </p:cNvPr>
          <p:cNvSpPr txBox="1"/>
          <p:nvPr/>
        </p:nvSpPr>
        <p:spPr>
          <a:xfrm>
            <a:off x="323850" y="2443163"/>
            <a:ext cx="4535488" cy="237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tecniche di produzione industriale prevedono due processi diversi: </a:t>
            </a:r>
          </a:p>
          <a:p>
            <a:pPr>
              <a:defRPr/>
            </a:pPr>
            <a:endParaRPr lang="it-IT" altLang="it-IT" sz="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produzione in superficie 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fermentazione lenta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produzione in immersione</a:t>
            </a:r>
            <a:endParaRPr lang="it-IT" altLang="it-IT" sz="2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198E54D3-D6A5-06C3-825F-5B51F2B00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528638"/>
            <a:ext cx="8496300" cy="11191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birra /1</a:t>
            </a: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89924FAA-0A2E-EC0F-405A-6CE2154CA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Produzioni biotecnologiche alimentari</a:t>
            </a:r>
          </a:p>
        </p:txBody>
      </p:sp>
      <p:grpSp>
        <p:nvGrpSpPr>
          <p:cNvPr id="54276" name="Group 2">
            <a:extLst>
              <a:ext uri="{FF2B5EF4-FFF2-40B4-BE49-F238E27FC236}">
                <a16:creationId xmlns:a16="http://schemas.microsoft.com/office/drawing/2014/main" id="{6DBCD82A-BB6A-340A-093D-7092EC3ECD6C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54278" name="Rectangle 3">
              <a:extLst>
                <a:ext uri="{FF2B5EF4-FFF2-40B4-BE49-F238E27FC236}">
                  <a16:creationId xmlns:a16="http://schemas.microsoft.com/office/drawing/2014/main" id="{16CD44C9-5DE8-232F-8B8D-CE0674ADC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54279" name="Picture 4">
              <a:extLst>
                <a:ext uri="{FF2B5EF4-FFF2-40B4-BE49-F238E27FC236}">
                  <a16:creationId xmlns:a16="http://schemas.microsoft.com/office/drawing/2014/main" id="{A4A8F0BD-DE63-B8B6-F3E0-C763A9D3E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280" name="Rectangle 5">
              <a:extLst>
                <a:ext uri="{FF2B5EF4-FFF2-40B4-BE49-F238E27FC236}">
                  <a16:creationId xmlns:a16="http://schemas.microsoft.com/office/drawing/2014/main" id="{AA43E6D5-EE6E-6234-CC1E-0C0AD63A1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DD569DDA-174C-4AE3-9DD1-B6298B15BE56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21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7A380908-E8E3-BA25-B9F2-E6E02E9C2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EE12526-2139-EDEB-ED75-76D7391506B4}"/>
              </a:ext>
            </a:extLst>
          </p:cNvPr>
          <p:cNvSpPr txBox="1"/>
          <p:nvPr/>
        </p:nvSpPr>
        <p:spPr>
          <a:xfrm>
            <a:off x="322263" y="1319213"/>
            <a:ext cx="8424862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birra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è una bevanda a bassa gradazione alcolica ottenuta</a:t>
            </a:r>
          </a:p>
          <a:p>
            <a:pPr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 </a:t>
            </a: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fermentazione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un mosto preparato con:</a:t>
            </a:r>
          </a:p>
          <a:p>
            <a:pPr>
              <a:defRPr/>
            </a:pPr>
            <a:endParaRPr lang="it-IT" altLang="it-IT" sz="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orzo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che è sottoposto a vari trattamenti per la trasformazione in malto, oppure cereali succedanei o </a:t>
            </a:r>
            <a:r>
              <a:rPr lang="it-IT" altLang="it-IT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pseudocereali</a:t>
            </a:r>
            <a:endParaRPr lang="it-IT" altLang="it-IT" sz="2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lievito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it-IT" sz="2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Saccharomyces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acqua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potabile e non troppo dura, con pH sotto la neutralità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luppolo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 cui si utilizzano le infiorescenze femminili (dette coni) che contengono luppolina, dalle proprietà amaricanti e aromatizzanti</a:t>
            </a:r>
          </a:p>
          <a:p>
            <a:pPr>
              <a:defRPr/>
            </a:pPr>
            <a:endParaRPr lang="it-IT" altLang="it-IT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microrganismi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usati per la fermentazione sono i lieviti starter selezionati </a:t>
            </a:r>
            <a:r>
              <a:rPr lang="it-IT" altLang="it-IT" sz="2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Saccharomices</a:t>
            </a:r>
            <a:r>
              <a:rPr lang="it-IT" altLang="it-IT" sz="2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r>
              <a:rPr lang="it-IT" altLang="it-IT" sz="2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altLang="it-IT" sz="2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it-IT" altLang="it-IT" sz="2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uvarum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B01B1988-B448-4F6C-625A-F1B9A696C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388938"/>
            <a:ext cx="8380412" cy="7747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birra /2</a:t>
            </a:r>
          </a:p>
        </p:txBody>
      </p:sp>
      <p:sp>
        <p:nvSpPr>
          <p:cNvPr id="56323" name="Rectangle 4">
            <a:extLst>
              <a:ext uri="{FF2B5EF4-FFF2-40B4-BE49-F238E27FC236}">
                <a16:creationId xmlns:a16="http://schemas.microsoft.com/office/drawing/2014/main" id="{F829443E-8F53-E395-3F2F-6264B01C7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Produzioni biotecnologiche alimentari</a:t>
            </a:r>
          </a:p>
        </p:txBody>
      </p:sp>
      <p:grpSp>
        <p:nvGrpSpPr>
          <p:cNvPr id="56324" name="Group 2">
            <a:extLst>
              <a:ext uri="{FF2B5EF4-FFF2-40B4-BE49-F238E27FC236}">
                <a16:creationId xmlns:a16="http://schemas.microsoft.com/office/drawing/2014/main" id="{A694403D-34B2-4A5E-5646-E3B1A5022FC8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56327" name="Rectangle 3">
              <a:extLst>
                <a:ext uri="{FF2B5EF4-FFF2-40B4-BE49-F238E27FC236}">
                  <a16:creationId xmlns:a16="http://schemas.microsoft.com/office/drawing/2014/main" id="{CB98A835-002C-1C94-D3F4-BF1EB6E67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56328" name="Picture 4">
              <a:extLst>
                <a:ext uri="{FF2B5EF4-FFF2-40B4-BE49-F238E27FC236}">
                  <a16:creationId xmlns:a16="http://schemas.microsoft.com/office/drawing/2014/main" id="{E1C29485-A0E3-E657-9E43-502BE6AC84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329" name="Rectangle 5">
              <a:extLst>
                <a:ext uri="{FF2B5EF4-FFF2-40B4-BE49-F238E27FC236}">
                  <a16:creationId xmlns:a16="http://schemas.microsoft.com/office/drawing/2014/main" id="{CFD344C3-821A-3CB9-B31C-628E6A518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D27DD649-AC44-40AB-B14F-7B2A374A0007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22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AA2ABFFF-F5C9-350B-7F95-20D00EC688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pic>
        <p:nvPicPr>
          <p:cNvPr id="56325" name="Immagine 2">
            <a:extLst>
              <a:ext uri="{FF2B5EF4-FFF2-40B4-BE49-F238E27FC236}">
                <a16:creationId xmlns:a16="http://schemas.microsoft.com/office/drawing/2014/main" id="{95F9255E-9A52-F00C-D08E-443EC5462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108075"/>
            <a:ext cx="73247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CasellaDiTesto 7">
            <a:extLst>
              <a:ext uri="{FF2B5EF4-FFF2-40B4-BE49-F238E27FC236}">
                <a16:creationId xmlns:a16="http://schemas.microsoft.com/office/drawing/2014/main" id="{75FA5DBA-4EE1-A471-869A-23264CE28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988" y="6305550"/>
            <a:ext cx="4346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 del processo di produzione della birra.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0D416E41-5B17-0714-A844-92F84EAE9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528638"/>
            <a:ext cx="8496300" cy="11191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birra /3</a:t>
            </a:r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id="{B9D2C4A8-C73F-25B9-759D-7882BD547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Produzioni biotecnologiche alimentari</a:t>
            </a:r>
          </a:p>
        </p:txBody>
      </p:sp>
      <p:grpSp>
        <p:nvGrpSpPr>
          <p:cNvPr id="58372" name="Group 2">
            <a:extLst>
              <a:ext uri="{FF2B5EF4-FFF2-40B4-BE49-F238E27FC236}">
                <a16:creationId xmlns:a16="http://schemas.microsoft.com/office/drawing/2014/main" id="{549DAAC8-7B0E-DED1-83A7-778574945676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58374" name="Rectangle 3">
              <a:extLst>
                <a:ext uri="{FF2B5EF4-FFF2-40B4-BE49-F238E27FC236}">
                  <a16:creationId xmlns:a16="http://schemas.microsoft.com/office/drawing/2014/main" id="{7C6C1255-7925-36D3-6748-74F1724FB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58375" name="Picture 4">
              <a:extLst>
                <a:ext uri="{FF2B5EF4-FFF2-40B4-BE49-F238E27FC236}">
                  <a16:creationId xmlns:a16="http://schemas.microsoft.com/office/drawing/2014/main" id="{D6352028-C6F8-001E-D0BD-3C902CBF4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376" name="Rectangle 5">
              <a:extLst>
                <a:ext uri="{FF2B5EF4-FFF2-40B4-BE49-F238E27FC236}">
                  <a16:creationId xmlns:a16="http://schemas.microsoft.com/office/drawing/2014/main" id="{C9EA9A46-1013-3058-C445-3C608B1AE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9F6AED76-4826-4217-AFE3-A7705045E122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23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07B8CE32-077E-B468-C3B1-DC12A5CE3C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56325" name="CasellaDiTesto 7">
            <a:extLst>
              <a:ext uri="{FF2B5EF4-FFF2-40B4-BE49-F238E27FC236}">
                <a16:creationId xmlns:a16="http://schemas.microsoft.com/office/drawing/2014/main" id="{56919FB9-179C-AD0B-2E53-E1CDB00AE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319213"/>
            <a:ext cx="8424862" cy="4800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Alterazioni della birra: il rischio di contaminazioni aumenta quando si usano lieviti residui da lavorazioni precedenti, in cui possono essere presenti lieviti selvaggi, batteri lattici e bacilli.</a:t>
            </a:r>
          </a:p>
          <a:p>
            <a:pPr>
              <a:defRPr/>
            </a:pPr>
            <a:endParaRPr lang="it-IT" altLang="it-IT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lattobacilli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it-IT" sz="2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Lactobacillus </a:t>
            </a:r>
            <a:r>
              <a:rPr lang="it-IT" altLang="it-IT" sz="2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brevis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Pediococcus</a:t>
            </a:r>
            <a:r>
              <a:rPr lang="it-IT" altLang="it-IT" sz="2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damnosus</a:t>
            </a:r>
            <a:r>
              <a:rPr lang="it-IT" altLang="it-IT" sz="2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Lactococcus</a:t>
            </a:r>
            <a:r>
              <a:rPr lang="it-IT" altLang="it-IT" sz="2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lactis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sono responsabili di ossidazioni e sviluppo di </a:t>
            </a:r>
            <a:r>
              <a:rPr lang="it-IT" altLang="it-IT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acetoina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it-IT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diacetile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sostanze che causano torbidità e cambiamenti di colore e sapore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</a:t>
            </a: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enterobatteri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it-IT" sz="2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Hafnia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Enterobacter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Klebsiella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Citrobacter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provocano la formazione di </a:t>
            </a:r>
            <a:r>
              <a:rPr lang="it-IT" altLang="it-IT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dimetilsolfuro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conferisce alla birra aromi di frutta o di latte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funghi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 hanno contaminato i cereali di partenza possono produrre micotossine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81670B61-E2CB-F573-EB5F-34E5039AC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3238"/>
            <a:ext cx="8378825" cy="131127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pane e i prodotti da forno a lievitazione naturale /1</a:t>
            </a:r>
          </a:p>
        </p:txBody>
      </p:sp>
      <p:sp>
        <p:nvSpPr>
          <p:cNvPr id="60419" name="Rectangle 4">
            <a:extLst>
              <a:ext uri="{FF2B5EF4-FFF2-40B4-BE49-F238E27FC236}">
                <a16:creationId xmlns:a16="http://schemas.microsoft.com/office/drawing/2014/main" id="{553B3D7D-9B5E-B992-1FE5-656124D28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Produzioni biotecnologiche alimentari</a:t>
            </a:r>
          </a:p>
        </p:txBody>
      </p:sp>
      <p:grpSp>
        <p:nvGrpSpPr>
          <p:cNvPr id="60420" name="Group 2">
            <a:extLst>
              <a:ext uri="{FF2B5EF4-FFF2-40B4-BE49-F238E27FC236}">
                <a16:creationId xmlns:a16="http://schemas.microsoft.com/office/drawing/2014/main" id="{B137DB80-F018-D1B4-29F1-679B188224B8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60422" name="Rectangle 3">
              <a:extLst>
                <a:ext uri="{FF2B5EF4-FFF2-40B4-BE49-F238E27FC236}">
                  <a16:creationId xmlns:a16="http://schemas.microsoft.com/office/drawing/2014/main" id="{B7A2F323-0048-3AB9-CF40-3EC108FC7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60423" name="Picture 4">
              <a:extLst>
                <a:ext uri="{FF2B5EF4-FFF2-40B4-BE49-F238E27FC236}">
                  <a16:creationId xmlns:a16="http://schemas.microsoft.com/office/drawing/2014/main" id="{7E62BC8A-A00F-4C92-B8B5-DF0BD13C2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424" name="Rectangle 5">
              <a:extLst>
                <a:ext uri="{FF2B5EF4-FFF2-40B4-BE49-F238E27FC236}">
                  <a16:creationId xmlns:a16="http://schemas.microsoft.com/office/drawing/2014/main" id="{C56DB872-1305-295B-C239-5FFBBA4E7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5E04C80E-D734-4389-9496-AD4B6773FF97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24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CC776F52-EC87-2762-BAC0-6BC54AD2C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60421" name="CasellaDiTesto 5">
            <a:extLst>
              <a:ext uri="{FF2B5EF4-FFF2-40B4-BE49-F238E27FC236}">
                <a16:creationId xmlns:a16="http://schemas.microsoft.com/office/drawing/2014/main" id="{AE532AC6-16E7-7821-DD6B-50C94D04D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00263"/>
            <a:ext cx="837882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 fondamentale della </a:t>
            </a: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farina di frumento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oltre all’amido, sono le due proteine gliadina e glutenina, presenti nelle cariossidi dei cereali, che in presenza di acqua vanno a formare il </a:t>
            </a: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glutine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una lipoproteina che conferisce all’impasto maggior coesione, elasticità e viscosità.</a:t>
            </a:r>
          </a:p>
          <a:p>
            <a:endParaRPr lang="it-IT" altLang="it-IT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microrganismo d’elezione per la </a:t>
            </a: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lievitazione naturale 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altLang="it-IT" sz="23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Saccharomyces cerevisiae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che fa lievitare l’impasto formato da farina, acqua e sale. </a:t>
            </a:r>
          </a:p>
          <a:p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Nella farina sono contenuti carboidrati (come l’amido) e gli enzimi α- e β-amilasi, che sono attivati dall’acqua aggiunta per formare l’impasto.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EEF5F654-16BD-500A-CA46-41B0F1139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388938"/>
            <a:ext cx="8380412" cy="131127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pane e i prodotti da forno a lievitazione naturale /2</a:t>
            </a:r>
          </a:p>
        </p:txBody>
      </p:sp>
      <p:sp>
        <p:nvSpPr>
          <p:cNvPr id="62467" name="Rectangle 4">
            <a:extLst>
              <a:ext uri="{FF2B5EF4-FFF2-40B4-BE49-F238E27FC236}">
                <a16:creationId xmlns:a16="http://schemas.microsoft.com/office/drawing/2014/main" id="{6FF89802-1A0B-9E48-54EC-8818169E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Produzioni biotecnologiche alimentari</a:t>
            </a:r>
          </a:p>
        </p:txBody>
      </p:sp>
      <p:grpSp>
        <p:nvGrpSpPr>
          <p:cNvPr id="62468" name="Group 2">
            <a:extLst>
              <a:ext uri="{FF2B5EF4-FFF2-40B4-BE49-F238E27FC236}">
                <a16:creationId xmlns:a16="http://schemas.microsoft.com/office/drawing/2014/main" id="{A2439313-2954-9DC0-65FF-1F37519B6DDE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62471" name="Rectangle 3">
              <a:extLst>
                <a:ext uri="{FF2B5EF4-FFF2-40B4-BE49-F238E27FC236}">
                  <a16:creationId xmlns:a16="http://schemas.microsoft.com/office/drawing/2014/main" id="{C3611CC0-1B09-8BE3-6ED9-75E4E17F9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62472" name="Picture 4">
              <a:extLst>
                <a:ext uri="{FF2B5EF4-FFF2-40B4-BE49-F238E27FC236}">
                  <a16:creationId xmlns:a16="http://schemas.microsoft.com/office/drawing/2014/main" id="{7EED1207-07FA-038C-6E10-BC91E98849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473" name="Rectangle 5">
              <a:extLst>
                <a:ext uri="{FF2B5EF4-FFF2-40B4-BE49-F238E27FC236}">
                  <a16:creationId xmlns:a16="http://schemas.microsoft.com/office/drawing/2014/main" id="{B7BC348A-8D13-9AEE-C116-7953E49C7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FC947C87-9DCA-466C-85FD-CE227860687F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25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53E4A2AE-C29D-4B02-1D8B-DCF8962FA7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pic>
        <p:nvPicPr>
          <p:cNvPr id="62469" name="Immagine 2">
            <a:extLst>
              <a:ext uri="{FF2B5EF4-FFF2-40B4-BE49-F238E27FC236}">
                <a16:creationId xmlns:a16="http://schemas.microsoft.com/office/drawing/2014/main" id="{31F73062-52DA-2DAE-CEE4-A7036EC1D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790825"/>
            <a:ext cx="82264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CasellaDiTesto 4">
            <a:extLst>
              <a:ext uri="{FF2B5EF4-FFF2-40B4-BE49-F238E27FC236}">
                <a16:creationId xmlns:a16="http://schemas.microsoft.com/office/drawing/2014/main" id="{0A63ED9F-F8C9-011F-A50D-C111E8DF8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1931988"/>
            <a:ext cx="6777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 di base per la produzione del pane:</a:t>
            </a:r>
            <a:endParaRPr lang="it-IT" altLang="it-IT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>
            <a:extLst>
              <a:ext uri="{FF2B5EF4-FFF2-40B4-BE49-F238E27FC236}">
                <a16:creationId xmlns:a16="http://schemas.microsoft.com/office/drawing/2014/main" id="{D592F430-EEB8-E13C-2A1F-3DFA25B5E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49263"/>
            <a:ext cx="8378825" cy="79057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Yogurt</a:t>
            </a:r>
          </a:p>
        </p:txBody>
      </p:sp>
      <p:sp>
        <p:nvSpPr>
          <p:cNvPr id="64515" name="Rectangle 4">
            <a:extLst>
              <a:ext uri="{FF2B5EF4-FFF2-40B4-BE49-F238E27FC236}">
                <a16:creationId xmlns:a16="http://schemas.microsoft.com/office/drawing/2014/main" id="{58AA1A60-BF38-7EAC-30E1-24CE407DA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Produzioni biotecnologiche alimentari</a:t>
            </a:r>
          </a:p>
        </p:txBody>
      </p:sp>
      <p:grpSp>
        <p:nvGrpSpPr>
          <p:cNvPr id="64516" name="Group 2">
            <a:extLst>
              <a:ext uri="{FF2B5EF4-FFF2-40B4-BE49-F238E27FC236}">
                <a16:creationId xmlns:a16="http://schemas.microsoft.com/office/drawing/2014/main" id="{032BCC68-A805-E1D2-3F71-B07B120F75FA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64521" name="Rectangle 3">
              <a:extLst>
                <a:ext uri="{FF2B5EF4-FFF2-40B4-BE49-F238E27FC236}">
                  <a16:creationId xmlns:a16="http://schemas.microsoft.com/office/drawing/2014/main" id="{D4222A3C-05CB-B80B-CBA8-EB7AB77A9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64522" name="Picture 4">
              <a:extLst>
                <a:ext uri="{FF2B5EF4-FFF2-40B4-BE49-F238E27FC236}">
                  <a16:creationId xmlns:a16="http://schemas.microsoft.com/office/drawing/2014/main" id="{4CB39F9C-FC11-E1BA-BFBA-CFCEC38BB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523" name="Rectangle 5">
              <a:extLst>
                <a:ext uri="{FF2B5EF4-FFF2-40B4-BE49-F238E27FC236}">
                  <a16:creationId xmlns:a16="http://schemas.microsoft.com/office/drawing/2014/main" id="{2AF3D003-67FD-B1E5-1F90-20B0B658F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1675EA72-5F71-4352-8FB9-294E2EC9D295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26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92675435-AAF0-2CB5-A48F-BB1ACBBDC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8189D3D-AD35-2F5E-E2F1-6F953B23FBB1}"/>
              </a:ext>
            </a:extLst>
          </p:cNvPr>
          <p:cNvSpPr txBox="1"/>
          <p:nvPr/>
        </p:nvSpPr>
        <p:spPr>
          <a:xfrm>
            <a:off x="323850" y="1147763"/>
            <a:ext cx="8486775" cy="272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Yogurt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è prodotto con l’impiego di colture starter di fermenti lattici selezionati (</a:t>
            </a:r>
            <a:r>
              <a:rPr lang="it-IT" sz="2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Lactobacillus </a:t>
            </a:r>
            <a:r>
              <a:rPr lang="it-IT" sz="23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bulgaricus</a:t>
            </a:r>
            <a:r>
              <a:rPr lang="it-IT" sz="2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23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Streptococcus</a:t>
            </a:r>
            <a:r>
              <a:rPr lang="it-IT" sz="2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3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termophilus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che, aggiunti al latte fresco, ne provocano la trasformazione per la </a:t>
            </a: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fermentazione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lattosio e la produzione di acido lattico:</a:t>
            </a:r>
          </a:p>
          <a:p>
            <a:pPr>
              <a:defRPr/>
            </a:pPr>
            <a:endParaRPr 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lattosio è demolito in glucosio e galattosio dalla lattasi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300" dirty="0">
              <a:solidFill>
                <a:srgbClr val="1A1A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galattosio è convertito in glucosio</a:t>
            </a:r>
          </a:p>
        </p:txBody>
      </p:sp>
      <p:pic>
        <p:nvPicPr>
          <p:cNvPr id="64518" name="Immagine 3">
            <a:extLst>
              <a:ext uri="{FF2B5EF4-FFF2-40B4-BE49-F238E27FC236}">
                <a16:creationId xmlns:a16="http://schemas.microsoft.com/office/drawing/2014/main" id="{13B56AF7-6882-C971-DF5A-9C8935E26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48063"/>
            <a:ext cx="371475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CasellaDiTesto 6">
            <a:extLst>
              <a:ext uri="{FF2B5EF4-FFF2-40B4-BE49-F238E27FC236}">
                <a16:creationId xmlns:a16="http://schemas.microsoft.com/office/drawing/2014/main" id="{2F646AF7-B672-CABF-03B3-A0490485F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656013"/>
            <a:ext cx="5030788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it-IT" altLang="it-IT" sz="300">
              <a:solidFill>
                <a:srgbClr val="1A1A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l’acido piruvico, prodotto dalla glicolisi, è trasformato:</a:t>
            </a:r>
            <a:b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dalla lattico deidrogenasi in acido lattico</a:t>
            </a:r>
            <a:b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dalla piruvato decarbossilasi in acetaldeide (fonte del caratteristico sapore e aroma)</a:t>
            </a:r>
            <a:endParaRPr lang="it-IT" altLang="it-IT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20" name="CasellaDiTesto 7">
            <a:extLst>
              <a:ext uri="{FF2B5EF4-FFF2-40B4-BE49-F238E27FC236}">
                <a16:creationId xmlns:a16="http://schemas.microsoft.com/office/drawing/2014/main" id="{3C014C17-AE28-ABC8-E6AB-0109153E3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6278563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Idrolisi del lattosio.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extLst>
              <a:ext uri="{FF2B5EF4-FFF2-40B4-BE49-F238E27FC236}">
                <a16:creationId xmlns:a16="http://schemas.microsoft.com/office/drawing/2014/main" id="{DBE1AC41-E5E5-956D-EFED-A2F7F1ECF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49263"/>
            <a:ext cx="8378825" cy="79057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Esopolisaccaridi alimentari</a:t>
            </a:r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id="{D226B0AE-D075-6A7F-C70B-59A98CA25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Produzioni biotecnologiche alimentari</a:t>
            </a:r>
          </a:p>
        </p:txBody>
      </p:sp>
      <p:grpSp>
        <p:nvGrpSpPr>
          <p:cNvPr id="66564" name="Group 2">
            <a:extLst>
              <a:ext uri="{FF2B5EF4-FFF2-40B4-BE49-F238E27FC236}">
                <a16:creationId xmlns:a16="http://schemas.microsoft.com/office/drawing/2014/main" id="{D6854387-4C86-14C5-F022-4FDC08D19B03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66569" name="Rectangle 3">
              <a:extLst>
                <a:ext uri="{FF2B5EF4-FFF2-40B4-BE49-F238E27FC236}">
                  <a16:creationId xmlns:a16="http://schemas.microsoft.com/office/drawing/2014/main" id="{7BDF03E1-B583-1F90-1086-4BF426047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66570" name="Picture 4">
              <a:extLst>
                <a:ext uri="{FF2B5EF4-FFF2-40B4-BE49-F238E27FC236}">
                  <a16:creationId xmlns:a16="http://schemas.microsoft.com/office/drawing/2014/main" id="{675F676E-C527-7494-B247-14CEAB5FD8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6571" name="Rectangle 5">
              <a:extLst>
                <a:ext uri="{FF2B5EF4-FFF2-40B4-BE49-F238E27FC236}">
                  <a16:creationId xmlns:a16="http://schemas.microsoft.com/office/drawing/2014/main" id="{DC349F08-00C5-11B7-0B10-B6287A5B7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AD410376-37DB-4314-A170-4592A768A1D8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27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C1A1E9C8-C86F-398A-D505-9AAD6947E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338AB1-DCED-1451-A65F-E9DA5EBA53FD}"/>
              </a:ext>
            </a:extLst>
          </p:cNvPr>
          <p:cNvSpPr txBox="1"/>
          <p:nvPr/>
        </p:nvSpPr>
        <p:spPr>
          <a:xfrm>
            <a:off x="323850" y="1130300"/>
            <a:ext cx="8486775" cy="2446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3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Molti </a:t>
            </a:r>
            <a:r>
              <a:rPr lang="it-IT" sz="2300" b="1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polisaccaridi </a:t>
            </a:r>
            <a:r>
              <a:rPr lang="it-IT" sz="23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ottenuti da piante superiori o alghe, ma diversi microrganismi sono in grado di produrli con il vantaggio di avere una composizione più standardizzata.</a:t>
            </a:r>
          </a:p>
          <a:p>
            <a:pPr>
              <a:defRPr/>
            </a:pPr>
            <a:endParaRPr lang="it-IT" sz="1000" dirty="0">
              <a:solidFill>
                <a:srgbClr val="1A1A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23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principali polisaccaridi di origine microbica sono:</a:t>
            </a:r>
          </a:p>
          <a:p>
            <a:pPr>
              <a:defRPr/>
            </a:pPr>
            <a:endParaRPr lang="it-IT" sz="500" dirty="0">
              <a:solidFill>
                <a:srgbClr val="1A1A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b="1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Xantano</a:t>
            </a:r>
            <a:r>
              <a:rPr lang="it-IT" sz="2300" b="1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23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300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eteropolisaccaride</a:t>
            </a:r>
            <a:r>
              <a:rPr lang="it-IT" sz="23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ramificato prodotto da </a:t>
            </a:r>
            <a:r>
              <a:rPr lang="it-IT" sz="2300" i="1" dirty="0" err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Xantomonas</a:t>
            </a:r>
            <a:r>
              <a:rPr lang="it-IT" sz="2300" i="1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campestris.</a:t>
            </a:r>
          </a:p>
        </p:txBody>
      </p:sp>
      <p:sp>
        <p:nvSpPr>
          <p:cNvPr id="66566" name="CasellaDiTesto 7">
            <a:extLst>
              <a:ext uri="{FF2B5EF4-FFF2-40B4-BE49-F238E27FC236}">
                <a16:creationId xmlns:a16="http://schemas.microsoft.com/office/drawing/2014/main" id="{5B89CFDA-D049-FBE1-268E-1C92CE606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50" y="6211888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Xantano.</a:t>
            </a:r>
          </a:p>
        </p:txBody>
      </p:sp>
      <p:pic>
        <p:nvPicPr>
          <p:cNvPr id="66567" name="Immagine 2">
            <a:extLst>
              <a:ext uri="{FF2B5EF4-FFF2-40B4-BE49-F238E27FC236}">
                <a16:creationId xmlns:a16="http://schemas.microsoft.com/office/drawing/2014/main" id="{AD15E536-22A8-793A-6598-CAA9DD48C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3411538"/>
            <a:ext cx="3479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CasellaDiTesto 5">
            <a:extLst>
              <a:ext uri="{FF2B5EF4-FFF2-40B4-BE49-F238E27FC236}">
                <a16:creationId xmlns:a16="http://schemas.microsoft.com/office/drawing/2014/main" id="{8BB62A83-E738-FD15-11F7-4DE8FB8CC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563938"/>
            <a:ext cx="5302250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altLang="it-IT" sz="2300" b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Destrano:</a:t>
            </a:r>
            <a: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omopolisaccaride lineare prodotto da </a:t>
            </a:r>
            <a:r>
              <a:rPr lang="it-IT" altLang="it-IT" sz="2300" i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Leuconostoc mesenteroides </a:t>
            </a:r>
            <a: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altLang="it-IT" sz="2300" i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Leuconostoc destranicum.</a:t>
            </a:r>
          </a:p>
          <a:p>
            <a:pPr>
              <a:buFont typeface="Arial" panose="020B0604020202020204" pitchFamily="34" charset="0"/>
              <a:buChar char="•"/>
            </a:pPr>
            <a:endParaRPr lang="it-IT" altLang="it-IT" sz="500">
              <a:solidFill>
                <a:srgbClr val="1A1A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2300" b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Alginato:</a:t>
            </a:r>
            <a: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costituito da acido mannuronico e acido glucuronico; prodotto da </a:t>
            </a:r>
            <a:r>
              <a:rPr lang="it-IT" altLang="it-IT" sz="2300" i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Pseudomonas aeruginosa</a:t>
            </a:r>
            <a: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it-IT" sz="2300" i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Azotobacter vinelandii.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FA1AAE54-5A2B-566A-3603-7330682D2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555625"/>
            <a:ext cx="8499475" cy="57531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70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Prodotti ottenuti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70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processi biotecnologici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400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56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Produzioni biotecnologiche alimentari</a:t>
            </a:r>
          </a:p>
        </p:txBody>
      </p:sp>
      <p:grpSp>
        <p:nvGrpSpPr>
          <p:cNvPr id="17411" name="Group 2">
            <a:extLst>
              <a:ext uri="{FF2B5EF4-FFF2-40B4-BE49-F238E27FC236}">
                <a16:creationId xmlns:a16="http://schemas.microsoft.com/office/drawing/2014/main" id="{02C7EF37-B1C4-53EB-57EB-65CBBC4A1BD6}"/>
              </a:ext>
            </a:extLst>
          </p:cNvPr>
          <p:cNvGrpSpPr>
            <a:grpSpLocks/>
          </p:cNvGrpSpPr>
          <p:nvPr/>
        </p:nvGrpSpPr>
        <p:grpSpPr bwMode="auto">
          <a:xfrm>
            <a:off x="0" y="6651625"/>
            <a:ext cx="9153525" cy="244475"/>
            <a:chOff x="0" y="4190"/>
            <a:chExt cx="5766" cy="154"/>
          </a:xfrm>
        </p:grpSpPr>
        <p:sp>
          <p:nvSpPr>
            <p:cNvPr id="17412" name="Rectangle 3">
              <a:extLst>
                <a:ext uri="{FF2B5EF4-FFF2-40B4-BE49-F238E27FC236}">
                  <a16:creationId xmlns:a16="http://schemas.microsoft.com/office/drawing/2014/main" id="{D98D01E1-55E1-470F-71EC-6A2FDB299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17413" name="Picture 4">
              <a:extLst>
                <a:ext uri="{FF2B5EF4-FFF2-40B4-BE49-F238E27FC236}">
                  <a16:creationId xmlns:a16="http://schemas.microsoft.com/office/drawing/2014/main" id="{67F27255-8E30-63A5-928F-A9AD210A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4" name="Rectangle 5">
              <a:extLst>
                <a:ext uri="{FF2B5EF4-FFF2-40B4-BE49-F238E27FC236}">
                  <a16:creationId xmlns:a16="http://schemas.microsoft.com/office/drawing/2014/main" id="{F5BE23B2-5059-A0FA-473B-CBB7BBCC6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212E01B5-CA76-4CBF-A0E1-CC390ABA0B06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3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50B73563-633C-12D4-FC0B-C506F4AB0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 </a:t>
              </a:r>
              <a:r>
                <a:rPr lang="it-IT" altLang="it-IT" sz="850" dirty="0">
                  <a:latin typeface="Arial" panose="020B0604020202020204" pitchFamily="34" charset="0"/>
                </a:rPr>
                <a:t>© Zanichelli 2019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96050117-EDD3-8C4E-E130-50FD2CC03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569913"/>
            <a:ext cx="8596313" cy="7493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L’impiego delle biomasse microbiche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434ACEB4-233D-CC5B-E0E9-4AB476E44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Prodotti ottenuti da processi biotecnologici </a:t>
            </a:r>
          </a:p>
        </p:txBody>
      </p:sp>
      <p:grpSp>
        <p:nvGrpSpPr>
          <p:cNvPr id="19460" name="Group 2">
            <a:extLst>
              <a:ext uri="{FF2B5EF4-FFF2-40B4-BE49-F238E27FC236}">
                <a16:creationId xmlns:a16="http://schemas.microsoft.com/office/drawing/2014/main" id="{DC3AD596-E97A-F165-B657-84768C69B62E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19462" name="Rectangle 3">
              <a:extLst>
                <a:ext uri="{FF2B5EF4-FFF2-40B4-BE49-F238E27FC236}">
                  <a16:creationId xmlns:a16="http://schemas.microsoft.com/office/drawing/2014/main" id="{96CBA1E5-3E97-333D-4254-1BAABEE7D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19463" name="Picture 4">
              <a:extLst>
                <a:ext uri="{FF2B5EF4-FFF2-40B4-BE49-F238E27FC236}">
                  <a16:creationId xmlns:a16="http://schemas.microsoft.com/office/drawing/2014/main" id="{32ECE3B7-0014-062D-50CD-B6A72BD83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464" name="Rectangle 5">
              <a:extLst>
                <a:ext uri="{FF2B5EF4-FFF2-40B4-BE49-F238E27FC236}">
                  <a16:creationId xmlns:a16="http://schemas.microsoft.com/office/drawing/2014/main" id="{765C050B-3D3C-24D4-D331-E48AA17EF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724C7322-60EB-425F-BD88-35AF727BD2DC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4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5A9184D6-B4A5-A6C3-006A-B12CC5E73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52229" name="CasellaDiTesto 8">
            <a:extLst>
              <a:ext uri="{FF2B5EF4-FFF2-40B4-BE49-F238E27FC236}">
                <a16:creationId xmlns:a16="http://schemas.microsoft.com/office/drawing/2014/main" id="{52F2F75A-8A04-8666-72A1-5E5C54418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616075"/>
            <a:ext cx="8496300" cy="4138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biomasse microbiche 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colture di microrganismi che costituiscono esse stesse il prodotto del processo biotecnologico. </a:t>
            </a:r>
          </a:p>
          <a:p>
            <a:pPr>
              <a:defRPr/>
            </a:pPr>
            <a:endParaRPr lang="it-IT" altLang="it-IT" sz="2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ottenute per essere utilizzate come tali:</a:t>
            </a:r>
          </a:p>
          <a:p>
            <a:pPr>
              <a:defRPr/>
            </a:pPr>
            <a:endParaRPr lang="it-IT" altLang="it-IT" sz="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funzione del loro contenuto: 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fonte di proteine e vitamine nell’alimentazione e per l’estrazione di componenti chimici (enzimi, vitamine, acidi nucleici e lipidi)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funzione della loro attività: 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colture selezionate e starter nella produzione del pane, delle bevande alcoliche, nel disinquinamento ambientale e come colture insetticide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22544061-C076-421A-1183-96099BBDF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596900"/>
            <a:ext cx="8596312" cy="7493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microrganismi unicellulari SCP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DB81111A-22A3-42F6-D280-90D412D28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Prodotti ottenuti da processi biotecnologici </a:t>
            </a:r>
          </a:p>
        </p:txBody>
      </p:sp>
      <p:grpSp>
        <p:nvGrpSpPr>
          <p:cNvPr id="21508" name="Group 2">
            <a:extLst>
              <a:ext uri="{FF2B5EF4-FFF2-40B4-BE49-F238E27FC236}">
                <a16:creationId xmlns:a16="http://schemas.microsoft.com/office/drawing/2014/main" id="{E20D6995-5705-2384-9FAB-D219DB91A0C6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1510" name="Rectangle 3">
              <a:extLst>
                <a:ext uri="{FF2B5EF4-FFF2-40B4-BE49-F238E27FC236}">
                  <a16:creationId xmlns:a16="http://schemas.microsoft.com/office/drawing/2014/main" id="{9E9E32B1-84CD-FF78-4705-D0E15FAC9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1511" name="Picture 4">
              <a:extLst>
                <a:ext uri="{FF2B5EF4-FFF2-40B4-BE49-F238E27FC236}">
                  <a16:creationId xmlns:a16="http://schemas.microsoft.com/office/drawing/2014/main" id="{4E6F3B66-A64F-F0D3-0ECB-FB5251346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512" name="Rectangle 5">
              <a:extLst>
                <a:ext uri="{FF2B5EF4-FFF2-40B4-BE49-F238E27FC236}">
                  <a16:creationId xmlns:a16="http://schemas.microsoft.com/office/drawing/2014/main" id="{BA3749E0-16EB-F1CD-C347-631AD09D7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E10A5BAE-5F8B-4EB9-8E74-8E98AB632ED2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5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FE7BBC81-8B38-D076-4278-EFA7101D7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52229" name="CasellaDiTesto 8">
            <a:extLst>
              <a:ext uri="{FF2B5EF4-FFF2-40B4-BE49-F238E27FC236}">
                <a16:creationId xmlns:a16="http://schemas.microsoft.com/office/drawing/2014/main" id="{D36FED5A-0245-FD06-421C-7A8452D64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773238"/>
            <a:ext cx="8496300" cy="40465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termine </a:t>
            </a: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SCP 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it-IT" sz="2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it-IT" altLang="it-IT" sz="2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it-IT" altLang="it-IT" sz="2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indica microrganismi unicellulari impiegati come fonte proteica.</a:t>
            </a:r>
          </a:p>
          <a:p>
            <a:pPr>
              <a:defRPr/>
            </a:pPr>
            <a:endParaRPr lang="it-IT" altLang="it-IT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loro impiego riguarda soprattutto l’integrazione proteica nell’alimentazione umana e animale.</a:t>
            </a:r>
          </a:p>
          <a:p>
            <a:pPr>
              <a:defRPr/>
            </a:pPr>
            <a:endParaRPr lang="it-IT" altLang="it-IT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possono ottenere a partire da:</a:t>
            </a:r>
          </a:p>
          <a:p>
            <a:pPr>
              <a:defRPr/>
            </a:pPr>
            <a:endParaRPr lang="it-IT" altLang="it-IT" sz="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Lieviti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Muffe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Cianobatteri e alghe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7661648C-3667-6080-B003-6958036AA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395288"/>
            <a:ext cx="8596312" cy="1320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Saccharomyces cerevisiae</a:t>
            </a: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la panificazione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984261B4-8410-159A-671D-30C1566A8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Prodotti ottenuti da processi biotecnologici </a:t>
            </a:r>
          </a:p>
        </p:txBody>
      </p:sp>
      <p:grpSp>
        <p:nvGrpSpPr>
          <p:cNvPr id="23556" name="Group 2">
            <a:extLst>
              <a:ext uri="{FF2B5EF4-FFF2-40B4-BE49-F238E27FC236}">
                <a16:creationId xmlns:a16="http://schemas.microsoft.com/office/drawing/2014/main" id="{4F7D933C-8B04-2C95-94AF-8842D6AD262C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3560" name="Rectangle 3">
              <a:extLst>
                <a:ext uri="{FF2B5EF4-FFF2-40B4-BE49-F238E27FC236}">
                  <a16:creationId xmlns:a16="http://schemas.microsoft.com/office/drawing/2014/main" id="{CA836310-110E-3186-9542-9AA6A4884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3561" name="Picture 4">
              <a:extLst>
                <a:ext uri="{FF2B5EF4-FFF2-40B4-BE49-F238E27FC236}">
                  <a16:creationId xmlns:a16="http://schemas.microsoft.com/office/drawing/2014/main" id="{FD24E416-A2AE-49E1-8438-4BEE570FF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562" name="Rectangle 5">
              <a:extLst>
                <a:ext uri="{FF2B5EF4-FFF2-40B4-BE49-F238E27FC236}">
                  <a16:creationId xmlns:a16="http://schemas.microsoft.com/office/drawing/2014/main" id="{BA63AE4C-BD71-019C-0409-6ABAC4AA6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F56D8DEB-F88D-4592-9447-37276D74EAF0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6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098F4CAA-4649-3F7F-EC08-346B5FB180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23557" name="CasellaDiTesto 8">
            <a:extLst>
              <a:ext uri="{FF2B5EF4-FFF2-40B4-BE49-F238E27FC236}">
                <a16:creationId xmlns:a16="http://schemas.microsoft.com/office/drawing/2014/main" id="{8389271E-F7DA-7DAF-7892-F16EBFD46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1809750"/>
            <a:ext cx="84296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microrganismo usato per la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panificazione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è il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lievito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Saccharomyces cerevisiae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it-IT" altLang="it-IT" sz="1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metabolismo ossidativo del lievito porta alla produzione di biomassa che è utilizzata per ottenere la lievitazione naturale dell’impasto di farina e acqua, con produzione di CO</a:t>
            </a:r>
            <a:r>
              <a:rPr lang="it-IT" altLang="it-IT" sz="2300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(ed</a:t>
            </a:r>
          </a:p>
        </p:txBody>
      </p:sp>
      <p:pic>
        <p:nvPicPr>
          <p:cNvPr id="23558" name="Immagine 2">
            <a:extLst>
              <a:ext uri="{FF2B5EF4-FFF2-40B4-BE49-F238E27FC236}">
                <a16:creationId xmlns:a16="http://schemas.microsoft.com/office/drawing/2014/main" id="{5D9BCAC5-9964-9565-6B81-DE224BEC5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784600"/>
            <a:ext cx="287972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CasellaDiTesto 4">
            <a:extLst>
              <a:ext uri="{FF2B5EF4-FFF2-40B4-BE49-F238E27FC236}">
                <a16:creationId xmlns:a16="http://schemas.microsoft.com/office/drawing/2014/main" id="{E9CD3401-33FF-BAAD-C1C1-07CED30F3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3721100"/>
            <a:ext cx="574992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etanolo che evapora durante la cottura).</a:t>
            </a:r>
          </a:p>
          <a:p>
            <a:endParaRPr lang="it-IT" altLang="it-IT" sz="1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sua produzione avviene in più stadi, di cui i primi sono in condizioni di semianaerobiosi (per non deprimere la capacità fermentativa per repressione degli enzimi responsabili) e gli ultimi di aerobiosi.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B74B7B12-EB9F-BD9A-40A2-CB740E96D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65138"/>
            <a:ext cx="8596312" cy="728662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Colture insetticide da </a:t>
            </a:r>
            <a:r>
              <a:rPr lang="it-IT" altLang="it-IT" sz="4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Bacillus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C8CF82AC-240F-25DE-E839-B3BC1A32D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Prodotti ottenuti da processi biotecnologici </a:t>
            </a:r>
          </a:p>
        </p:txBody>
      </p:sp>
      <p:grpSp>
        <p:nvGrpSpPr>
          <p:cNvPr id="25604" name="Group 2">
            <a:extLst>
              <a:ext uri="{FF2B5EF4-FFF2-40B4-BE49-F238E27FC236}">
                <a16:creationId xmlns:a16="http://schemas.microsoft.com/office/drawing/2014/main" id="{0F8A91B2-9391-31F3-A372-A2614220E832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5608" name="Rectangle 3">
              <a:extLst>
                <a:ext uri="{FF2B5EF4-FFF2-40B4-BE49-F238E27FC236}">
                  <a16:creationId xmlns:a16="http://schemas.microsoft.com/office/drawing/2014/main" id="{E46B63E4-A1A9-41AE-607D-04D501438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5609" name="Picture 4">
              <a:extLst>
                <a:ext uri="{FF2B5EF4-FFF2-40B4-BE49-F238E27FC236}">
                  <a16:creationId xmlns:a16="http://schemas.microsoft.com/office/drawing/2014/main" id="{BFA1AE20-3DBE-3FF1-11DE-6650DAED54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610" name="Rectangle 5">
              <a:extLst>
                <a:ext uri="{FF2B5EF4-FFF2-40B4-BE49-F238E27FC236}">
                  <a16:creationId xmlns:a16="http://schemas.microsoft.com/office/drawing/2014/main" id="{6B2A94B0-E74C-9655-FB34-1EBEF0CBB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A52C1FC3-A3E2-4B92-A62D-C62597AE9476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7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9E877768-A25C-F4B6-3F1B-6E47F271D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25605" name="CasellaDiTesto 8">
            <a:extLst>
              <a:ext uri="{FF2B5EF4-FFF2-40B4-BE49-F238E27FC236}">
                <a16:creationId xmlns:a16="http://schemas.microsoft.com/office/drawing/2014/main" id="{EEB9E8E1-41BD-7795-F2CD-4B86A761A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1484313"/>
            <a:ext cx="45847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pesticidi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fitofarmaci 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molecole usate in agricoltura per il controllo e l’eliminazione dei parassiti dannosi. </a:t>
            </a:r>
          </a:p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impiegate tossine ottenute</a:t>
            </a:r>
          </a:p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specie di </a:t>
            </a:r>
            <a:r>
              <a:rPr lang="it-IT" altLang="it-IT" sz="23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Bacillus 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colture di </a:t>
            </a:r>
            <a:r>
              <a:rPr lang="it-IT" altLang="it-IT" sz="23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Bacillus thuringiensis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altLang="it-IT" sz="2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geni plasmidici che codificano per la tossina, detti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 </a:t>
            </a:r>
            <a:r>
              <a:rPr lang="it-IT" altLang="it-IT" sz="23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possono essere clonati in batteri naturalmente presenti nei vegetali. </a:t>
            </a:r>
          </a:p>
        </p:txBody>
      </p:sp>
      <p:pic>
        <p:nvPicPr>
          <p:cNvPr id="25606" name="Immagine 3">
            <a:extLst>
              <a:ext uri="{FF2B5EF4-FFF2-40B4-BE49-F238E27FC236}">
                <a16:creationId xmlns:a16="http://schemas.microsoft.com/office/drawing/2014/main" id="{9DEC9384-89F3-D715-9AD0-69B63F7F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1373188"/>
            <a:ext cx="3992562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CasellaDiTesto 6">
            <a:extLst>
              <a:ext uri="{FF2B5EF4-FFF2-40B4-BE49-F238E27FC236}">
                <a16:creationId xmlns:a16="http://schemas.microsoft.com/office/drawing/2014/main" id="{79227199-3A78-AA29-6130-E2AF2C11C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6299200"/>
            <a:ext cx="5903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Meccanismo d’azione della </a:t>
            </a:r>
            <a:r>
              <a:rPr lang="el-GR" altLang="it-IT" sz="1400" b="1">
                <a:solidFill>
                  <a:schemeClr val="tx1"/>
                </a:solidFill>
                <a:latin typeface="Arial" panose="020B0604020202020204" pitchFamily="34" charset="0"/>
                <a:cs typeface="Lao UI" pitchFamily="34" charset="0"/>
              </a:rPr>
              <a:t>δ</a:t>
            </a:r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-endotossina di </a:t>
            </a:r>
            <a:r>
              <a:rPr lang="it-IT" altLang="it-IT" sz="1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Bacillus thuringiensis</a:t>
            </a:r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362392E8-7AF8-1D5D-9321-B6B6D5D05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14338"/>
            <a:ext cx="8596312" cy="9779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Colture dell’azotofissatore </a:t>
            </a:r>
            <a:r>
              <a:rPr lang="it-IT" altLang="it-IT" sz="4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Rhizobium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50D8DCC9-12A2-E673-155C-35D9E8A7F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Prodotti ottenuti da processi biotecnologici </a:t>
            </a:r>
          </a:p>
        </p:txBody>
      </p:sp>
      <p:grpSp>
        <p:nvGrpSpPr>
          <p:cNvPr id="27652" name="Group 2">
            <a:extLst>
              <a:ext uri="{FF2B5EF4-FFF2-40B4-BE49-F238E27FC236}">
                <a16:creationId xmlns:a16="http://schemas.microsoft.com/office/drawing/2014/main" id="{6B1F9DC0-9535-18D0-9EBB-B1B26B9DAAE8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7657" name="Rectangle 3">
              <a:extLst>
                <a:ext uri="{FF2B5EF4-FFF2-40B4-BE49-F238E27FC236}">
                  <a16:creationId xmlns:a16="http://schemas.microsoft.com/office/drawing/2014/main" id="{1A6F9467-E5E7-F45A-813B-8CCC660CC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7658" name="Picture 4">
              <a:extLst>
                <a:ext uri="{FF2B5EF4-FFF2-40B4-BE49-F238E27FC236}">
                  <a16:creationId xmlns:a16="http://schemas.microsoft.com/office/drawing/2014/main" id="{E5511646-3E05-5998-4927-655B19656D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659" name="Rectangle 5">
              <a:extLst>
                <a:ext uri="{FF2B5EF4-FFF2-40B4-BE49-F238E27FC236}">
                  <a16:creationId xmlns:a16="http://schemas.microsoft.com/office/drawing/2014/main" id="{F5D0004D-DFAD-0F8B-9930-B29A66183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277D57A0-CE2B-4DDF-B97E-738FD9BC2250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8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E9F758F0-F498-41D3-4EC2-6D9113171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27653" name="CasellaDiTesto 8">
            <a:extLst>
              <a:ext uri="{FF2B5EF4-FFF2-40B4-BE49-F238E27FC236}">
                <a16:creationId xmlns:a16="http://schemas.microsoft.com/office/drawing/2014/main" id="{CD0E1F8F-F30C-BDB8-AF74-7F679BFDF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152525"/>
            <a:ext cx="8504238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Rhizobium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è un batterio endosimbionte delle radici delle leguminose in grado di fissare l’azoto atmosferico rendendolo disponibile per la pianta, che a sua volta fornisce al batterio carbonio e altri nutrienti.</a:t>
            </a:r>
          </a:p>
          <a:p>
            <a:endParaRPr lang="it-IT" altLang="it-IT" sz="1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Reazione di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fissazione dell’azoto 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catalizzata dall’enzima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nitrogenasi: </a:t>
            </a:r>
            <a:endParaRPr lang="it-IT" altLang="it-IT" sz="2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4" name="Immagine 2">
            <a:extLst>
              <a:ext uri="{FF2B5EF4-FFF2-40B4-BE49-F238E27FC236}">
                <a16:creationId xmlns:a16="http://schemas.microsoft.com/office/drawing/2014/main" id="{76FE30E1-8181-0338-4877-7D124A75F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3341688"/>
            <a:ext cx="4322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Immagine 5">
            <a:extLst>
              <a:ext uri="{FF2B5EF4-FFF2-40B4-BE49-F238E27FC236}">
                <a16:creationId xmlns:a16="http://schemas.microsoft.com/office/drawing/2014/main" id="{A6D2100E-2C63-DADC-11D7-9365738F8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4457700"/>
            <a:ext cx="58928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CasellaDiTesto 8">
            <a:extLst>
              <a:ext uri="{FF2B5EF4-FFF2-40B4-BE49-F238E27FC236}">
                <a16:creationId xmlns:a16="http://schemas.microsoft.com/office/drawing/2014/main" id="{2006B9F1-B408-32F4-3387-EC53783C0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6297613"/>
            <a:ext cx="458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Funzionamento della nitrogenasi nei cianobatteri.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DF115824-90E5-803F-E61F-1C9D9D336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14338"/>
            <a:ext cx="8596312" cy="9779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produzione di acidi organici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600E5C94-53C3-DA9C-8C70-AFE7B0F45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25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Prodotti ottenuti da processi biotecnologici </a:t>
            </a:r>
          </a:p>
        </p:txBody>
      </p:sp>
      <p:grpSp>
        <p:nvGrpSpPr>
          <p:cNvPr id="29700" name="Group 2">
            <a:extLst>
              <a:ext uri="{FF2B5EF4-FFF2-40B4-BE49-F238E27FC236}">
                <a16:creationId xmlns:a16="http://schemas.microsoft.com/office/drawing/2014/main" id="{95B05031-879F-1F2A-1BC3-A08A2E44DEEC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9703" name="Rectangle 3">
              <a:extLst>
                <a:ext uri="{FF2B5EF4-FFF2-40B4-BE49-F238E27FC236}">
                  <a16:creationId xmlns:a16="http://schemas.microsoft.com/office/drawing/2014/main" id="{54131709-EAC4-8801-7523-3F3D51847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9704" name="Picture 4">
              <a:extLst>
                <a:ext uri="{FF2B5EF4-FFF2-40B4-BE49-F238E27FC236}">
                  <a16:creationId xmlns:a16="http://schemas.microsoft.com/office/drawing/2014/main" id="{816DB82E-52CD-7FD3-87A2-D0E1E8B42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05" name="Rectangle 5">
              <a:extLst>
                <a:ext uri="{FF2B5EF4-FFF2-40B4-BE49-F238E27FC236}">
                  <a16:creationId xmlns:a16="http://schemas.microsoft.com/office/drawing/2014/main" id="{33720361-CFD6-FFC6-393B-A551D966E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DC08A4A8-2452-4E5F-9832-BC5076E8BC3F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9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B0B35B31-C493-11F0-04A3-706388BC6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29701" name="CasellaDiTesto 8">
            <a:extLst>
              <a:ext uri="{FF2B5EF4-FFF2-40B4-BE49-F238E27FC236}">
                <a16:creationId xmlns:a16="http://schemas.microsoft.com/office/drawing/2014/main" id="{BD7A7888-9F92-3A19-6956-D858F1439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301750"/>
            <a:ext cx="85042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vie di produzione di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acidi organici 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metabolismo aerobico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anaerobico:</a:t>
            </a:r>
          </a:p>
        </p:txBody>
      </p:sp>
      <p:pic>
        <p:nvPicPr>
          <p:cNvPr id="29702" name="Immagine 2">
            <a:extLst>
              <a:ext uri="{FF2B5EF4-FFF2-40B4-BE49-F238E27FC236}">
                <a16:creationId xmlns:a16="http://schemas.microsoft.com/office/drawing/2014/main" id="{4CCD5FB9-5207-8C33-DD2C-9EF75211B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125663"/>
            <a:ext cx="855027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25948</TotalTime>
  <Words>2266</Words>
  <Application>Microsoft Office PowerPoint</Application>
  <PresentationFormat>Presentazione su schermo (4:3)</PresentationFormat>
  <Paragraphs>353</Paragraphs>
  <Slides>27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11</vt:i4>
      </vt:variant>
      <vt:variant>
        <vt:lpstr>Titoli diapositive</vt:lpstr>
      </vt:variant>
      <vt:variant>
        <vt:i4>27</vt:i4>
      </vt:variant>
    </vt:vector>
  </HeadingPairs>
  <TitlesOfParts>
    <vt:vector size="44" baseType="lpstr">
      <vt:lpstr>Calibri</vt:lpstr>
      <vt:lpstr>MS PGothic</vt:lpstr>
      <vt:lpstr>Arial</vt:lpstr>
      <vt:lpstr>Times New Roman</vt:lpstr>
      <vt:lpstr>Segoe UI</vt:lpstr>
      <vt:lpstr>Lao UI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Sara Urbani</dc:creator>
  <cp:lastModifiedBy>Chiara Locatelli - chiara.locatelli7@studio.unibo.it</cp:lastModifiedBy>
  <cp:revision>594</cp:revision>
  <cp:lastPrinted>2009-04-22T19:24:48Z</cp:lastPrinted>
  <dcterms:created xsi:type="dcterms:W3CDTF">2011-11-23T15:48:27Z</dcterms:created>
  <dcterms:modified xsi:type="dcterms:W3CDTF">2022-10-28T17:05:37Z</dcterms:modified>
</cp:coreProperties>
</file>