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</p:sldMasterIdLst>
  <p:notesMasterIdLst>
    <p:notesMasterId r:id="rId27"/>
  </p:notesMasterIdLst>
  <p:sldIdLst>
    <p:sldId id="256" r:id="rId12"/>
    <p:sldId id="257" r:id="rId13"/>
    <p:sldId id="258" r:id="rId14"/>
    <p:sldId id="261" r:id="rId15"/>
    <p:sldId id="287" r:id="rId16"/>
    <p:sldId id="279" r:id="rId17"/>
    <p:sldId id="288" r:id="rId18"/>
    <p:sldId id="280" r:id="rId19"/>
    <p:sldId id="282" r:id="rId20"/>
    <p:sldId id="281" r:id="rId21"/>
    <p:sldId id="289" r:id="rId22"/>
    <p:sldId id="283" r:id="rId23"/>
    <p:sldId id="284" r:id="rId24"/>
    <p:sldId id="285" r:id="rId25"/>
    <p:sldId id="286" r:id="rId26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9D9D9"/>
    <a:srgbClr val="FE0000"/>
    <a:srgbClr val="A0DCFE"/>
    <a:srgbClr val="99CCFF"/>
    <a:srgbClr val="66CCFF"/>
    <a:srgbClr val="33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5"/>
    <p:restoredTop sz="94643"/>
  </p:normalViewPr>
  <p:slideViewPr>
    <p:cSldViewPr>
      <p:cViewPr varScale="1">
        <p:scale>
          <a:sx n="62" d="100"/>
          <a:sy n="62" d="100"/>
        </p:scale>
        <p:origin x="1400" y="5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0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1">
            <a:extLst>
              <a:ext uri="{FF2B5EF4-FFF2-40B4-BE49-F238E27FC236}">
                <a16:creationId xmlns:a16="http://schemas.microsoft.com/office/drawing/2014/main" id="{D60EDFC0-A936-ECC8-3AEB-E45D1955B7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1" name="AutoShape 2">
            <a:extLst>
              <a:ext uri="{FF2B5EF4-FFF2-40B4-BE49-F238E27FC236}">
                <a16:creationId xmlns:a16="http://schemas.microsoft.com/office/drawing/2014/main" id="{1BE5214F-8693-D538-478A-0B35E9CEE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2" name="AutoShape 3">
            <a:extLst>
              <a:ext uri="{FF2B5EF4-FFF2-40B4-BE49-F238E27FC236}">
                <a16:creationId xmlns:a16="http://schemas.microsoft.com/office/drawing/2014/main" id="{38E8624C-D0F4-30DA-EC77-880A5FE65E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3" name="AutoShape 4">
            <a:extLst>
              <a:ext uri="{FF2B5EF4-FFF2-40B4-BE49-F238E27FC236}">
                <a16:creationId xmlns:a16="http://schemas.microsoft.com/office/drawing/2014/main" id="{99FB68A6-7BB2-5726-DFB8-191FC7C10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4" name="AutoShape 5">
            <a:extLst>
              <a:ext uri="{FF2B5EF4-FFF2-40B4-BE49-F238E27FC236}">
                <a16:creationId xmlns:a16="http://schemas.microsoft.com/office/drawing/2014/main" id="{09008E2F-8AE2-AEE1-00AA-98F59F65A1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5" name="AutoShape 6">
            <a:extLst>
              <a:ext uri="{FF2B5EF4-FFF2-40B4-BE49-F238E27FC236}">
                <a16:creationId xmlns:a16="http://schemas.microsoft.com/office/drawing/2014/main" id="{97B7CE8C-8E7A-516B-79C4-90EA459982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6" name="AutoShape 7">
            <a:extLst>
              <a:ext uri="{FF2B5EF4-FFF2-40B4-BE49-F238E27FC236}">
                <a16:creationId xmlns:a16="http://schemas.microsoft.com/office/drawing/2014/main" id="{36FF00CF-158E-99D3-E65D-843316CC3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7" name="AutoShape 8">
            <a:extLst>
              <a:ext uri="{FF2B5EF4-FFF2-40B4-BE49-F238E27FC236}">
                <a16:creationId xmlns:a16="http://schemas.microsoft.com/office/drawing/2014/main" id="{21430BE5-506A-7715-4180-B1CEC6F50E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8" name="AutoShape 9">
            <a:extLst>
              <a:ext uri="{FF2B5EF4-FFF2-40B4-BE49-F238E27FC236}">
                <a16:creationId xmlns:a16="http://schemas.microsoft.com/office/drawing/2014/main" id="{92FB9677-F1D6-3F30-E0F7-38B9369112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299" name="AutoShape 10">
            <a:extLst>
              <a:ext uri="{FF2B5EF4-FFF2-40B4-BE49-F238E27FC236}">
                <a16:creationId xmlns:a16="http://schemas.microsoft.com/office/drawing/2014/main" id="{EA9069DD-6945-BD66-F7E8-C4AD78FC3B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2300" name="Text Box 11">
            <a:extLst>
              <a:ext uri="{FF2B5EF4-FFF2-40B4-BE49-F238E27FC236}">
                <a16:creationId xmlns:a16="http://schemas.microsoft.com/office/drawing/2014/main" id="{070C607F-E85B-3B8D-7EE5-42BE77850D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" name="Rectangle 12">
            <a:extLst>
              <a:ext uri="{FF2B5EF4-FFF2-40B4-BE49-F238E27FC236}">
                <a16:creationId xmlns:a16="http://schemas.microsoft.com/office/drawing/2014/main" id="{6EA9C722-0424-CE69-AD35-5B8E3A22248E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302" name="Rectangle 13">
            <a:extLst>
              <a:ext uri="{FF2B5EF4-FFF2-40B4-BE49-F238E27FC236}">
                <a16:creationId xmlns:a16="http://schemas.microsoft.com/office/drawing/2014/main" id="{FCB1A1FC-018F-78E4-BC28-727F8ADF4D3E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56125" cy="3413125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3" name="Rectangle 14">
            <a:extLst>
              <a:ext uri="{FF2B5EF4-FFF2-40B4-BE49-F238E27FC236}">
                <a16:creationId xmlns:a16="http://schemas.microsoft.com/office/drawing/2014/main" id="{9633444A-102A-D68D-544C-A6F36491C9A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0525" cy="40989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it-IT" altLang="it-IT" noProof="0"/>
          </a:p>
        </p:txBody>
      </p:sp>
      <p:sp>
        <p:nvSpPr>
          <p:cNvPr id="12304" name="Text Box 15">
            <a:extLst>
              <a:ext uri="{FF2B5EF4-FFF2-40B4-BE49-F238E27FC236}">
                <a16:creationId xmlns:a16="http://schemas.microsoft.com/office/drawing/2014/main" id="{A07C6D3F-4181-09B3-16FC-565AE0255C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" name="Rectangle 16">
            <a:extLst>
              <a:ext uri="{FF2B5EF4-FFF2-40B4-BE49-F238E27FC236}">
                <a16:creationId xmlns:a16="http://schemas.microsoft.com/office/drawing/2014/main" id="{8AF12E2B-1F4F-71BA-E4A9-2AF69F0927D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55925" cy="4413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79977B95-000D-4DD6-BED4-9E0A209CDCA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2">
            <a:extLst>
              <a:ext uri="{FF2B5EF4-FFF2-40B4-BE49-F238E27FC236}">
                <a16:creationId xmlns:a16="http://schemas.microsoft.com/office/drawing/2014/main" id="{218BAB58-69BC-6D51-EA32-6B5AE4FCAE5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4339" name="Rectangle 16">
            <a:extLst>
              <a:ext uri="{FF2B5EF4-FFF2-40B4-BE49-F238E27FC236}">
                <a16:creationId xmlns:a16="http://schemas.microsoft.com/office/drawing/2014/main" id="{4425C2E0-1656-5A04-7174-73B12234C88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1E5AD89F-53F1-4E34-AAAC-0786592917C9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0" name="Text Box 1">
            <a:extLst>
              <a:ext uri="{FF2B5EF4-FFF2-40B4-BE49-F238E27FC236}">
                <a16:creationId xmlns:a16="http://schemas.microsoft.com/office/drawing/2014/main" id="{9C9393EA-F4F1-D1E8-3F83-0B726F20AC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4341" name="Text Box 2">
            <a:extLst>
              <a:ext uri="{FF2B5EF4-FFF2-40B4-BE49-F238E27FC236}">
                <a16:creationId xmlns:a16="http://schemas.microsoft.com/office/drawing/2014/main" id="{6F554157-8805-799F-0360-B730D3D35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65494033-BD09-4C59-95FE-83199F3C3937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4342" name="Text Box 3">
            <a:extLst>
              <a:ext uri="{FF2B5EF4-FFF2-40B4-BE49-F238E27FC236}">
                <a16:creationId xmlns:a16="http://schemas.microsoft.com/office/drawing/2014/main" id="{B958DBAD-F808-490E-DCFA-72BA00F68A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55311A6B-70B5-412B-9B7C-605B9AE2792F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/>
          </a:p>
        </p:txBody>
      </p:sp>
      <p:sp>
        <p:nvSpPr>
          <p:cNvPr id="14343" name="Text Box 4">
            <a:extLst>
              <a:ext uri="{FF2B5EF4-FFF2-40B4-BE49-F238E27FC236}">
                <a16:creationId xmlns:a16="http://schemas.microsoft.com/office/drawing/2014/main" id="{7E6C3D2E-0FA0-E386-84ED-56E065600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86C74A65-54B6-4F12-861C-B83440D96F05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1</a:t>
            </a:fld>
            <a:endParaRPr lang="it-IT" altLang="it-IT" sz="1100"/>
          </a:p>
        </p:txBody>
      </p:sp>
      <p:sp>
        <p:nvSpPr>
          <p:cNvPr id="14344" name="Text Box 5">
            <a:extLst>
              <a:ext uri="{FF2B5EF4-FFF2-40B4-BE49-F238E27FC236}">
                <a16:creationId xmlns:a16="http://schemas.microsoft.com/office/drawing/2014/main" id="{D120AABA-7F07-81BF-7E6F-6D9DB427DC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1413" y="685800"/>
            <a:ext cx="4570412" cy="34274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4345" name="Text Box 6">
            <a:extLst>
              <a:ext uri="{FF2B5EF4-FFF2-40B4-BE49-F238E27FC236}">
                <a16:creationId xmlns:a16="http://schemas.microsoft.com/office/drawing/2014/main" id="{3B10CAD9-4BA8-CB7C-402D-C01355211E3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33875"/>
            <a:ext cx="5475288" cy="4122738"/>
          </a:xfrm>
          <a:noFill/>
          <a:ln w="9360"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2">
            <a:extLst>
              <a:ext uri="{FF2B5EF4-FFF2-40B4-BE49-F238E27FC236}">
                <a16:creationId xmlns:a16="http://schemas.microsoft.com/office/drawing/2014/main" id="{066236BE-7E88-1DC3-77F9-689B67952E74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2771" name="Rectangle 16">
            <a:extLst>
              <a:ext uri="{FF2B5EF4-FFF2-40B4-BE49-F238E27FC236}">
                <a16:creationId xmlns:a16="http://schemas.microsoft.com/office/drawing/2014/main" id="{F091AF5F-1D20-81FD-3960-FE1C8FF5594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2F3BF56-026A-4044-B872-78F4A7E3504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10</a:t>
            </a:fld>
            <a:endParaRPr lang="it-IT" altLang="it-IT"/>
          </a:p>
        </p:txBody>
      </p:sp>
      <p:sp>
        <p:nvSpPr>
          <p:cNvPr id="32772" name="Text Box 1">
            <a:extLst>
              <a:ext uri="{FF2B5EF4-FFF2-40B4-BE49-F238E27FC236}">
                <a16:creationId xmlns:a16="http://schemas.microsoft.com/office/drawing/2014/main" id="{FA6D5A35-F110-4B19-DB78-CAFF8AA436D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3" name="Text Box 2">
            <a:extLst>
              <a:ext uri="{FF2B5EF4-FFF2-40B4-BE49-F238E27FC236}">
                <a16:creationId xmlns:a16="http://schemas.microsoft.com/office/drawing/2014/main" id="{0DEFC203-659F-A704-B701-B5AB96453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12">
            <a:extLst>
              <a:ext uri="{FF2B5EF4-FFF2-40B4-BE49-F238E27FC236}">
                <a16:creationId xmlns:a16="http://schemas.microsoft.com/office/drawing/2014/main" id="{E26EDD26-E774-E24E-A98F-4B406C433C33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4819" name="Rectangle 16">
            <a:extLst>
              <a:ext uri="{FF2B5EF4-FFF2-40B4-BE49-F238E27FC236}">
                <a16:creationId xmlns:a16="http://schemas.microsoft.com/office/drawing/2014/main" id="{DBF6E293-9DD2-8591-C3BC-61C5A004AC3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13B78C6C-7020-401B-BD47-99295A360E3C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11</a:t>
            </a:fld>
            <a:endParaRPr lang="it-IT" altLang="it-IT"/>
          </a:p>
        </p:txBody>
      </p:sp>
      <p:sp>
        <p:nvSpPr>
          <p:cNvPr id="34820" name="Text Box 1">
            <a:extLst>
              <a:ext uri="{FF2B5EF4-FFF2-40B4-BE49-F238E27FC236}">
                <a16:creationId xmlns:a16="http://schemas.microsoft.com/office/drawing/2014/main" id="{BC8D362C-588B-24A5-2F99-9F545B26BD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4821" name="Text Box 2">
            <a:extLst>
              <a:ext uri="{FF2B5EF4-FFF2-40B4-BE49-F238E27FC236}">
                <a16:creationId xmlns:a16="http://schemas.microsoft.com/office/drawing/2014/main" id="{83897261-585A-3A94-3CFF-CE3A4D21B6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2">
            <a:extLst>
              <a:ext uri="{FF2B5EF4-FFF2-40B4-BE49-F238E27FC236}">
                <a16:creationId xmlns:a16="http://schemas.microsoft.com/office/drawing/2014/main" id="{19098812-2EE6-D9AC-2905-BFB249C6833D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6867" name="Rectangle 16">
            <a:extLst>
              <a:ext uri="{FF2B5EF4-FFF2-40B4-BE49-F238E27FC236}">
                <a16:creationId xmlns:a16="http://schemas.microsoft.com/office/drawing/2014/main" id="{2FA8886D-C028-3DF5-4175-CC0B6E06AE5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AC162CC2-999D-4E35-9005-A1E15BEDD040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12</a:t>
            </a:fld>
            <a:endParaRPr lang="it-IT" altLang="it-IT"/>
          </a:p>
        </p:txBody>
      </p:sp>
      <p:sp>
        <p:nvSpPr>
          <p:cNvPr id="36868" name="Text Box 1">
            <a:extLst>
              <a:ext uri="{FF2B5EF4-FFF2-40B4-BE49-F238E27FC236}">
                <a16:creationId xmlns:a16="http://schemas.microsoft.com/office/drawing/2014/main" id="{066439F3-DAEC-1B66-D090-D846213712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6869" name="Text Box 2">
            <a:extLst>
              <a:ext uri="{FF2B5EF4-FFF2-40B4-BE49-F238E27FC236}">
                <a16:creationId xmlns:a16="http://schemas.microsoft.com/office/drawing/2014/main" id="{2F5889A8-43CC-41FB-AC25-3241369A69C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12">
            <a:extLst>
              <a:ext uri="{FF2B5EF4-FFF2-40B4-BE49-F238E27FC236}">
                <a16:creationId xmlns:a16="http://schemas.microsoft.com/office/drawing/2014/main" id="{FD95E4EB-F53C-27B1-D5A5-72FB90B89EA0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8915" name="Rectangle 16">
            <a:extLst>
              <a:ext uri="{FF2B5EF4-FFF2-40B4-BE49-F238E27FC236}">
                <a16:creationId xmlns:a16="http://schemas.microsoft.com/office/drawing/2014/main" id="{AFBBEE88-C9C3-B871-7CD7-287CC8642FA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A8D9089-0B11-4464-94CE-CB3DABA2F94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13</a:t>
            </a:fld>
            <a:endParaRPr lang="it-IT" altLang="it-IT"/>
          </a:p>
        </p:txBody>
      </p:sp>
      <p:sp>
        <p:nvSpPr>
          <p:cNvPr id="38916" name="Text Box 1">
            <a:extLst>
              <a:ext uri="{FF2B5EF4-FFF2-40B4-BE49-F238E27FC236}">
                <a16:creationId xmlns:a16="http://schemas.microsoft.com/office/drawing/2014/main" id="{26E66979-811D-B135-FC1D-B3F314DCD81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8917" name="Text Box 2">
            <a:extLst>
              <a:ext uri="{FF2B5EF4-FFF2-40B4-BE49-F238E27FC236}">
                <a16:creationId xmlns:a16="http://schemas.microsoft.com/office/drawing/2014/main" id="{234E84DC-76DD-C66A-D109-7569A05332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12">
            <a:extLst>
              <a:ext uri="{FF2B5EF4-FFF2-40B4-BE49-F238E27FC236}">
                <a16:creationId xmlns:a16="http://schemas.microsoft.com/office/drawing/2014/main" id="{4E062B29-F32C-4360-2260-4F112D038C1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0963" name="Rectangle 16">
            <a:extLst>
              <a:ext uri="{FF2B5EF4-FFF2-40B4-BE49-F238E27FC236}">
                <a16:creationId xmlns:a16="http://schemas.microsoft.com/office/drawing/2014/main" id="{9AE84B8D-A398-22A0-D5E5-1301E0D936D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F55CF94-AE17-477F-8FE7-92AC8C051B00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14</a:t>
            </a:fld>
            <a:endParaRPr lang="it-IT" altLang="it-IT"/>
          </a:p>
        </p:txBody>
      </p:sp>
      <p:sp>
        <p:nvSpPr>
          <p:cNvPr id="40964" name="Text Box 1">
            <a:extLst>
              <a:ext uri="{FF2B5EF4-FFF2-40B4-BE49-F238E27FC236}">
                <a16:creationId xmlns:a16="http://schemas.microsoft.com/office/drawing/2014/main" id="{9DB00CC1-7ECC-A6D9-46B0-FF841046B20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65" name="Text Box 2">
            <a:extLst>
              <a:ext uri="{FF2B5EF4-FFF2-40B4-BE49-F238E27FC236}">
                <a16:creationId xmlns:a16="http://schemas.microsoft.com/office/drawing/2014/main" id="{29F91E4E-A79C-57E9-0C37-A3E24A12631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12">
            <a:extLst>
              <a:ext uri="{FF2B5EF4-FFF2-40B4-BE49-F238E27FC236}">
                <a16:creationId xmlns:a16="http://schemas.microsoft.com/office/drawing/2014/main" id="{3DF09B74-AFC7-08AF-BA54-14C9F912D8C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43011" name="Rectangle 16">
            <a:extLst>
              <a:ext uri="{FF2B5EF4-FFF2-40B4-BE49-F238E27FC236}">
                <a16:creationId xmlns:a16="http://schemas.microsoft.com/office/drawing/2014/main" id="{59CABCD6-6196-D8FF-DAD7-7BDDA39B53C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65B4E895-612D-4A23-9C76-FB690D7AD1F5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15</a:t>
            </a:fld>
            <a:endParaRPr lang="it-IT" altLang="it-IT"/>
          </a:p>
        </p:txBody>
      </p:sp>
      <p:sp>
        <p:nvSpPr>
          <p:cNvPr id="43012" name="Text Box 1">
            <a:extLst>
              <a:ext uri="{FF2B5EF4-FFF2-40B4-BE49-F238E27FC236}">
                <a16:creationId xmlns:a16="http://schemas.microsoft.com/office/drawing/2014/main" id="{92B16D90-DFD9-8610-53E3-FB8A94C7589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3013" name="Text Box 2">
            <a:extLst>
              <a:ext uri="{FF2B5EF4-FFF2-40B4-BE49-F238E27FC236}">
                <a16:creationId xmlns:a16="http://schemas.microsoft.com/office/drawing/2014/main" id="{91EDD2DF-34EF-8D50-ACBA-10C3A710A4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2">
            <a:extLst>
              <a:ext uri="{FF2B5EF4-FFF2-40B4-BE49-F238E27FC236}">
                <a16:creationId xmlns:a16="http://schemas.microsoft.com/office/drawing/2014/main" id="{3AD8B152-061F-218C-F739-8ECE218F106F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6387" name="Rectangle 16">
            <a:extLst>
              <a:ext uri="{FF2B5EF4-FFF2-40B4-BE49-F238E27FC236}">
                <a16:creationId xmlns:a16="http://schemas.microsoft.com/office/drawing/2014/main" id="{862D1722-9403-CDDE-67AA-EACE189EF9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3FF99485-0864-4301-8A8B-0A2D6081D432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88" name="Text Box 1">
            <a:extLst>
              <a:ext uri="{FF2B5EF4-FFF2-40B4-BE49-F238E27FC236}">
                <a16:creationId xmlns:a16="http://schemas.microsoft.com/office/drawing/2014/main" id="{FB4A55C9-3323-FE4E-3F30-4D0372DD2F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6389" name="Text Box 2">
            <a:extLst>
              <a:ext uri="{FF2B5EF4-FFF2-40B4-BE49-F238E27FC236}">
                <a16:creationId xmlns:a16="http://schemas.microsoft.com/office/drawing/2014/main" id="{5ACCE7BD-418A-C55A-25ED-CE9FC4C938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10F2A24A-3196-4A94-951F-4F16486E37F6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6390" name="Text Box 3">
            <a:extLst>
              <a:ext uri="{FF2B5EF4-FFF2-40B4-BE49-F238E27FC236}">
                <a16:creationId xmlns:a16="http://schemas.microsoft.com/office/drawing/2014/main" id="{716F44AD-1CB0-E761-DAA1-BCCEEE0224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6F3C84FC-68D4-4C09-8151-9113C1E89992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/>
          </a:p>
        </p:txBody>
      </p:sp>
      <p:sp>
        <p:nvSpPr>
          <p:cNvPr id="16391" name="Text Box 4">
            <a:extLst>
              <a:ext uri="{FF2B5EF4-FFF2-40B4-BE49-F238E27FC236}">
                <a16:creationId xmlns:a16="http://schemas.microsoft.com/office/drawing/2014/main" id="{EE202B2D-079F-92BE-8F29-481D3C3B62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9EA6B61C-FB03-4400-B67F-4B061A7734E8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2</a:t>
            </a:fld>
            <a:endParaRPr lang="it-IT" altLang="it-IT" sz="1100"/>
          </a:p>
        </p:txBody>
      </p:sp>
      <p:sp>
        <p:nvSpPr>
          <p:cNvPr id="16392" name="Text Box 5">
            <a:extLst>
              <a:ext uri="{FF2B5EF4-FFF2-40B4-BE49-F238E27FC236}">
                <a16:creationId xmlns:a16="http://schemas.microsoft.com/office/drawing/2014/main" id="{67CCE866-D54F-FBD2-E8DA-754F99E572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6393" name="Text Box 6">
            <a:extLst>
              <a:ext uri="{FF2B5EF4-FFF2-40B4-BE49-F238E27FC236}">
                <a16:creationId xmlns:a16="http://schemas.microsoft.com/office/drawing/2014/main" id="{629117E3-78EF-7327-D760-D35DC5572C9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2">
            <a:extLst>
              <a:ext uri="{FF2B5EF4-FFF2-40B4-BE49-F238E27FC236}">
                <a16:creationId xmlns:a16="http://schemas.microsoft.com/office/drawing/2014/main" id="{0135EE00-2A24-4BCA-A6FB-A5C5A1EA0352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18435" name="Rectangle 16">
            <a:extLst>
              <a:ext uri="{FF2B5EF4-FFF2-40B4-BE49-F238E27FC236}">
                <a16:creationId xmlns:a16="http://schemas.microsoft.com/office/drawing/2014/main" id="{9A887C29-201B-74DA-921F-2C7D54B29F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AFABB11A-E39B-4D40-9CF7-18D6792AC7AD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6" name="Text Box 1">
            <a:extLst>
              <a:ext uri="{FF2B5EF4-FFF2-40B4-BE49-F238E27FC236}">
                <a16:creationId xmlns:a16="http://schemas.microsoft.com/office/drawing/2014/main" id="{C8B1A75E-933C-D721-3FD4-44BF211EE4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r>
              <a:rPr lang="it-IT" altLang="it-IT">
                <a:latin typeface="Calibri" panose="020F0502020204030204" pitchFamily="34" charset="0"/>
              </a:rPr>
              <a:t>13/11/11</a:t>
            </a:r>
          </a:p>
        </p:txBody>
      </p:sp>
      <p:sp>
        <p:nvSpPr>
          <p:cNvPr id="18437" name="Text Box 2">
            <a:extLst>
              <a:ext uri="{FF2B5EF4-FFF2-40B4-BE49-F238E27FC236}">
                <a16:creationId xmlns:a16="http://schemas.microsoft.com/office/drawing/2014/main" id="{E580FA67-6469-A4D7-C5E0-34B26DF15D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DDACA006-C426-4A36-9FDC-13BA34CB3B3A}" type="slidenum">
              <a:rPr lang="it-IT" altLang="it-IT">
                <a:latin typeface="Calibri" panose="020F0502020204030204" pitchFamily="34" charset="0"/>
              </a:rPr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>
              <a:latin typeface="Calibri" panose="020F0502020204030204" pitchFamily="34" charset="0"/>
            </a:endParaRPr>
          </a:p>
        </p:txBody>
      </p:sp>
      <p:sp>
        <p:nvSpPr>
          <p:cNvPr id="18438" name="Text Box 3">
            <a:extLst>
              <a:ext uri="{FF2B5EF4-FFF2-40B4-BE49-F238E27FC236}">
                <a16:creationId xmlns:a16="http://schemas.microsoft.com/office/drawing/2014/main" id="{46923736-982D-2834-2DC2-0D12432499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26C8A30A-519A-4A8C-8EF8-A72589CD995F}" type="slidenum">
              <a:rPr lang="it-IT" altLang="it-IT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/>
          </a:p>
        </p:txBody>
      </p:sp>
      <p:sp>
        <p:nvSpPr>
          <p:cNvPr id="18439" name="Text Box 4">
            <a:extLst>
              <a:ext uri="{FF2B5EF4-FFF2-40B4-BE49-F238E27FC236}">
                <a16:creationId xmlns:a16="http://schemas.microsoft.com/office/drawing/2014/main" id="{31CB548D-204B-095D-9FCF-CB4C71BE4C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86200" y="8685213"/>
            <a:ext cx="2963863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78840" tIns="41040" rIns="78840" bIns="4104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ts val="113"/>
              </a:spcBef>
              <a:spcAft>
                <a:spcPts val="113"/>
              </a:spcAft>
              <a:buClrTx/>
              <a:buFontTx/>
              <a:buNone/>
            </a:pPr>
            <a:fld id="{C1F134BF-6FEA-4A94-87F4-A60F4AA583BE}" type="slidenum">
              <a:rPr lang="it-IT" altLang="it-IT" sz="1100"/>
              <a:pPr algn="r" eaLnBrk="1" hangingPunct="1">
                <a:spcBef>
                  <a:spcPts val="113"/>
                </a:spcBef>
                <a:spcAft>
                  <a:spcPts val="113"/>
                </a:spcAft>
                <a:buClrTx/>
                <a:buFontTx/>
                <a:buNone/>
              </a:pPr>
              <a:t>3</a:t>
            </a:fld>
            <a:endParaRPr lang="it-IT" altLang="it-IT" sz="1100"/>
          </a:p>
        </p:txBody>
      </p:sp>
      <p:sp>
        <p:nvSpPr>
          <p:cNvPr id="18440" name="Text Box 5">
            <a:extLst>
              <a:ext uri="{FF2B5EF4-FFF2-40B4-BE49-F238E27FC236}">
                <a16:creationId xmlns:a16="http://schemas.microsoft.com/office/drawing/2014/main" id="{657274DB-405E-5CB9-CFB7-DDA2043CF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3588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8441" name="Text Box 6">
            <a:extLst>
              <a:ext uri="{FF2B5EF4-FFF2-40B4-BE49-F238E27FC236}">
                <a16:creationId xmlns:a16="http://schemas.microsoft.com/office/drawing/2014/main" id="{A766EF7F-9061-6B10-85F8-ECE23684E2D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2">
            <a:extLst>
              <a:ext uri="{FF2B5EF4-FFF2-40B4-BE49-F238E27FC236}">
                <a16:creationId xmlns:a16="http://schemas.microsoft.com/office/drawing/2014/main" id="{9469B7A2-5918-4513-71EF-4365741C9849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0483" name="Rectangle 16">
            <a:extLst>
              <a:ext uri="{FF2B5EF4-FFF2-40B4-BE49-F238E27FC236}">
                <a16:creationId xmlns:a16="http://schemas.microsoft.com/office/drawing/2014/main" id="{6EB12A95-A3F0-C218-197D-3B106E9C33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7D2DCB3C-9426-450A-82C0-CBB81805F024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4</a:t>
            </a:fld>
            <a:endParaRPr lang="it-IT" altLang="it-IT"/>
          </a:p>
        </p:txBody>
      </p:sp>
      <p:sp>
        <p:nvSpPr>
          <p:cNvPr id="20484" name="Text Box 1">
            <a:extLst>
              <a:ext uri="{FF2B5EF4-FFF2-40B4-BE49-F238E27FC236}">
                <a16:creationId xmlns:a16="http://schemas.microsoft.com/office/drawing/2014/main" id="{C99A8521-24AC-4C29-9881-912C217352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2">
            <a:extLst>
              <a:ext uri="{FF2B5EF4-FFF2-40B4-BE49-F238E27FC236}">
                <a16:creationId xmlns:a16="http://schemas.microsoft.com/office/drawing/2014/main" id="{3D9A2E5E-C970-FFA7-6A41-4E732A92B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2">
            <a:extLst>
              <a:ext uri="{FF2B5EF4-FFF2-40B4-BE49-F238E27FC236}">
                <a16:creationId xmlns:a16="http://schemas.microsoft.com/office/drawing/2014/main" id="{ACE83C24-DA7F-4CF6-81E3-1E0449C0712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2531" name="Rectangle 16">
            <a:extLst>
              <a:ext uri="{FF2B5EF4-FFF2-40B4-BE49-F238E27FC236}">
                <a16:creationId xmlns:a16="http://schemas.microsoft.com/office/drawing/2014/main" id="{8609E86D-9275-3B9F-D671-9A18CF82C9F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4F89291C-6337-4333-BEA0-0C8091D1AD34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5</a:t>
            </a:fld>
            <a:endParaRPr lang="it-IT" altLang="it-IT"/>
          </a:p>
        </p:txBody>
      </p:sp>
      <p:sp>
        <p:nvSpPr>
          <p:cNvPr id="22532" name="Text Box 1">
            <a:extLst>
              <a:ext uri="{FF2B5EF4-FFF2-40B4-BE49-F238E27FC236}">
                <a16:creationId xmlns:a16="http://schemas.microsoft.com/office/drawing/2014/main" id="{A4880207-DCFB-469D-15AD-F75396FCF8F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2">
            <a:extLst>
              <a:ext uri="{FF2B5EF4-FFF2-40B4-BE49-F238E27FC236}">
                <a16:creationId xmlns:a16="http://schemas.microsoft.com/office/drawing/2014/main" id="{A28329D5-F7AC-050F-8B78-FBE6B34E84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2">
            <a:extLst>
              <a:ext uri="{FF2B5EF4-FFF2-40B4-BE49-F238E27FC236}">
                <a16:creationId xmlns:a16="http://schemas.microsoft.com/office/drawing/2014/main" id="{49395657-CA30-DAAD-7C57-553534176EFE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4579" name="Rectangle 16">
            <a:extLst>
              <a:ext uri="{FF2B5EF4-FFF2-40B4-BE49-F238E27FC236}">
                <a16:creationId xmlns:a16="http://schemas.microsoft.com/office/drawing/2014/main" id="{DF08DAD8-E311-7B7C-6EE1-D43376F4BC3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B848A411-CE03-48F8-B570-DEC2AA84E9AE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6</a:t>
            </a:fld>
            <a:endParaRPr lang="it-IT" altLang="it-IT"/>
          </a:p>
        </p:txBody>
      </p:sp>
      <p:sp>
        <p:nvSpPr>
          <p:cNvPr id="24580" name="Text Box 1">
            <a:extLst>
              <a:ext uri="{FF2B5EF4-FFF2-40B4-BE49-F238E27FC236}">
                <a16:creationId xmlns:a16="http://schemas.microsoft.com/office/drawing/2014/main" id="{7D8D8787-8FC2-22D4-7234-8960D4DD621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1" name="Text Box 2">
            <a:extLst>
              <a:ext uri="{FF2B5EF4-FFF2-40B4-BE49-F238E27FC236}">
                <a16:creationId xmlns:a16="http://schemas.microsoft.com/office/drawing/2014/main" id="{5A72F7ED-A6E6-DB67-B40C-A64960E640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2">
            <a:extLst>
              <a:ext uri="{FF2B5EF4-FFF2-40B4-BE49-F238E27FC236}">
                <a16:creationId xmlns:a16="http://schemas.microsoft.com/office/drawing/2014/main" id="{CB8B2EF7-0C9D-395C-B64A-2C97FC212F97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6627" name="Rectangle 16">
            <a:extLst>
              <a:ext uri="{FF2B5EF4-FFF2-40B4-BE49-F238E27FC236}">
                <a16:creationId xmlns:a16="http://schemas.microsoft.com/office/drawing/2014/main" id="{7EA7B15D-5B61-F294-2745-FE53C0AD7BCA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E25E658F-7137-4674-8F9E-B052D5E77DA6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7</a:t>
            </a:fld>
            <a:endParaRPr lang="it-IT" altLang="it-IT"/>
          </a:p>
        </p:txBody>
      </p:sp>
      <p:sp>
        <p:nvSpPr>
          <p:cNvPr id="26628" name="Text Box 1">
            <a:extLst>
              <a:ext uri="{FF2B5EF4-FFF2-40B4-BE49-F238E27FC236}">
                <a16:creationId xmlns:a16="http://schemas.microsoft.com/office/drawing/2014/main" id="{74B7A8B3-43BE-0802-98D6-0B6544C0AE7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29" name="Text Box 2">
            <a:extLst>
              <a:ext uri="{FF2B5EF4-FFF2-40B4-BE49-F238E27FC236}">
                <a16:creationId xmlns:a16="http://schemas.microsoft.com/office/drawing/2014/main" id="{E8376890-9C15-AC18-5617-94ED1009A2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2">
            <a:extLst>
              <a:ext uri="{FF2B5EF4-FFF2-40B4-BE49-F238E27FC236}">
                <a16:creationId xmlns:a16="http://schemas.microsoft.com/office/drawing/2014/main" id="{DC600245-7B62-BD4E-0F64-BB926C24F1AA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28675" name="Rectangle 16">
            <a:extLst>
              <a:ext uri="{FF2B5EF4-FFF2-40B4-BE49-F238E27FC236}">
                <a16:creationId xmlns:a16="http://schemas.microsoft.com/office/drawing/2014/main" id="{D5AB01B3-7530-314B-6AF8-8364D7A71C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DBEDF0A1-92B6-4514-8AD5-A96C1CA9193F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8</a:t>
            </a:fld>
            <a:endParaRPr lang="it-IT" altLang="it-IT"/>
          </a:p>
        </p:txBody>
      </p:sp>
      <p:sp>
        <p:nvSpPr>
          <p:cNvPr id="28676" name="Text Box 1">
            <a:extLst>
              <a:ext uri="{FF2B5EF4-FFF2-40B4-BE49-F238E27FC236}">
                <a16:creationId xmlns:a16="http://schemas.microsoft.com/office/drawing/2014/main" id="{5CD20461-27F5-A1E2-B18B-CD7D72032E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8677" name="Text Box 2">
            <a:extLst>
              <a:ext uri="{FF2B5EF4-FFF2-40B4-BE49-F238E27FC236}">
                <a16:creationId xmlns:a16="http://schemas.microsoft.com/office/drawing/2014/main" id="{3942420E-691E-69E6-AD8B-3D94224DBD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2">
            <a:extLst>
              <a:ext uri="{FF2B5EF4-FFF2-40B4-BE49-F238E27FC236}">
                <a16:creationId xmlns:a16="http://schemas.microsoft.com/office/drawing/2014/main" id="{F4BFB7B1-380D-879F-A453-64021EF693C8}"/>
              </a:ext>
            </a:extLst>
          </p:cNvPr>
          <p:cNvSpPr>
            <a:spLocks noGrp="1" noChangeArrowheads="1"/>
          </p:cNvSpPr>
          <p:nvPr>
            <p:ph type="dt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/>
              <a:t>13/11/11</a:t>
            </a:r>
          </a:p>
        </p:txBody>
      </p:sp>
      <p:sp>
        <p:nvSpPr>
          <p:cNvPr id="30723" name="Rectangle 16">
            <a:extLst>
              <a:ext uri="{FF2B5EF4-FFF2-40B4-BE49-F238E27FC236}">
                <a16:creationId xmlns:a16="http://schemas.microsoft.com/office/drawing/2014/main" id="{6A22CC48-D965-29F5-85BE-FF20231827B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fld id="{FFA2270E-D0A2-43AA-B5B5-074425760817}" type="slidenum">
              <a:rPr lang="it-IT" altLang="it-IT" smtClean="0"/>
              <a:pPr>
                <a:spcBef>
                  <a:spcPts val="113"/>
                </a:spcBef>
                <a:buClrTx/>
                <a:buFontTx/>
                <a:buNone/>
              </a:pPr>
              <a:t>9</a:t>
            </a:fld>
            <a:endParaRPr lang="it-IT" altLang="it-IT"/>
          </a:p>
        </p:txBody>
      </p:sp>
      <p:sp>
        <p:nvSpPr>
          <p:cNvPr id="30724" name="Text Box 1">
            <a:extLst>
              <a:ext uri="{FF2B5EF4-FFF2-40B4-BE49-F238E27FC236}">
                <a16:creationId xmlns:a16="http://schemas.microsoft.com/office/drawing/2014/main" id="{A5678017-64FD-3010-9231-FE95B812DD3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0413" cy="3427413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5" name="Text Box 2">
            <a:extLst>
              <a:ext uri="{FF2B5EF4-FFF2-40B4-BE49-F238E27FC236}">
                <a16:creationId xmlns:a16="http://schemas.microsoft.com/office/drawing/2014/main" id="{80B112D6-9C5E-756F-41ED-A89144FA79B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75288" cy="41036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 alt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60619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66497901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9F324E8-D6D9-02D0-EBAE-B01E8961357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5C1289-CAE2-401E-D88C-D50B7E9FE11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0AB533-9C27-4171-87B6-BE1EDBD896F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6913580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3D5707-0C68-B573-5389-1F60B1B2D5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2F3389F-55E6-48F1-8E8A-4CC9D2B8A00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9E5EF0-07A7-4BCC-9915-8CB4065D984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893422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182F17-A6CA-ED3B-4B59-E4D2340EC11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8A192A6-6D03-1C19-FD76-C3F732FB14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E84F9-5DE9-45A3-9D41-8A8434CC74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3829057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C6CDFF3-F002-54B3-BE72-46DA0837D8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1F8FC-B0F3-057D-7762-18D3C7B7843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77FB8F-A752-4AD8-B6E3-ADA655BE050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064882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A8D9BAF-674A-74CC-40FF-667C864C682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2985250-CB83-D05C-11AC-6521434D4C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8CA0-A7C5-40FE-8519-99CD68A42C1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6739462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7A4EC45-9C19-7048-3C22-CA356AB171B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A722E4-DA4B-FBC7-D9C6-4C8E55DFA9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EF7BC-0BD9-469B-8602-BEB83359C8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9715031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A04948C-3273-2D06-06C9-F68D26DD6A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B26C962-537C-855D-D60D-75698BBACB5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2F7F72-7724-442E-959B-5E741BB9A69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014415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A6774E-E1A4-BF8F-4667-AE6D6A56A0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03EC4E-61B9-3C32-D8A7-22B21FCCE4A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49FB0-F11A-4C80-BDED-9E71F2F4015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327970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2E4F48D-9E42-D9BA-FBAA-ECD7506E229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D269587-440C-6FB0-47FA-7E018F167C5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D0AAD5-FBFA-4558-8D8B-A2ACA763F2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163810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25D2F28-E1BE-51CE-5D41-8A8EE1AB172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EED516-3404-D6CE-CD26-5964F391A64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64E0F-9E91-4A56-B6EE-8684919F70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1490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4836575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9296F50-3BB8-3CEC-7AD7-C0D189B16B8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097925C-6C86-AEFB-FCE6-241619AA0E8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C6AA8-AED4-4C35-A2F2-AC768BB242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7605630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7ADC14-00FE-941C-7D02-2E802BA2059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AA2958-F1A5-635E-F1A9-3C97F89BF07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53BB5-D5F1-4A44-9110-F8BCBD3E093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0853864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A427228-5DCD-38F9-26A0-7F55826704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460705-B4F0-7EBA-6EC1-CBD2F054289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353BB6-C45D-4D89-80E2-B4BE94CC767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4404365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FD29F3B-FE9A-56E2-F64B-8F46865489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BF5232-F78A-2D23-CF7A-7760DF06FEA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0F35C-6EE2-42EC-9FF1-63ADD31D19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256666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40A0534-DDCF-6CAA-A89E-458371B5C9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EA57DDD-8C40-1AB2-AD56-0C3324AADB7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E183F-460B-4C6D-BBBB-387F4F45AB7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28445889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5FE038D0-1FA0-BCAE-5FDB-B9A50A11588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F72F59D-DBB9-46F1-E95B-52AD1C71F83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B0D5FE-8E40-4699-B9B2-14B926409A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9872553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F8368806-708E-8144-2E67-9E68DA0C6A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92B69E-4113-B400-C24F-1B8C52D96F5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3524AC-F385-4C38-BD95-A1D0AEAAF1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3875494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AD2BD461-DC89-C218-6E91-9C012E071C8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D8C9A34-0046-30E9-7EF9-DDB4BBB6997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39AA4-A458-4CC3-82B3-A174F7E8F0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144793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E99E4AA-EFCF-C659-4101-7540C5CABF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E2D5520-1BC8-6D45-B4FA-C632F3AEC34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D65B40-92A0-4ACB-B5B8-49AFF63B4A3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744268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582C6E-2BB2-8C77-DC4D-BD62A173F4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8FC05086-34CB-E052-BC76-78EF8EEB3D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85CEB-2FE6-4B19-8FB0-BA39F2A72C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088015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9992962-D9C5-5466-9872-B4870E689E0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968DC83-9002-8AC5-5540-9E68E43505D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2DD3F-18EE-4249-8502-AEA07AC3F16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1963948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8BDE7E-CA19-865A-364D-9C23867A6CB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58CF960-75AD-86A6-DD0E-95EBF1972F2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83BDE8-B744-4B0C-800A-F431E0AA7B1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9414353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67B0B33-205A-6D68-BC8B-51C5D12CAEA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815267-0948-9C7C-17C4-5C78C7224CB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AA7D4E-461D-41F4-A55B-3F735ECAA58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80774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E33D9A3-7294-E01D-215C-25283F42BAF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2523109-3121-3CA1-A6EC-DFFD311D642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8791A-6D6E-4158-8731-69E0EA5B8FA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14904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2CA8819-61C5-753B-F0A9-FF12511EB83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53D6B15-824B-A448-0893-879A4518EE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AE909-340F-4521-961D-E93D4D274B5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9052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2B4D8AA-0EF2-2E68-E2DD-E9A21760D2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A088B2-0297-22A7-FFC0-C89EA0CEA1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4C603-46B1-4A2A-81FE-8E7B14F49A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2940434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1E6CFCE2-D546-2C0D-32A5-B60480078D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F16CD5E-C7DF-0D17-3FDC-E563ED9FF95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414BD-DA9F-46CD-B8D5-82E8B42BAB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5289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CC1F44E-FA87-91FD-A3E9-84DF301FE5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E5646C3-4E96-A7BB-9E83-B361928BC9C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B65A64-1F0F-44A3-83C7-8D0DB371BE6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715592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44F8345F-F73D-6CDF-0A21-4829A6E9DF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4D83055-8192-A865-15B3-E50A01FC451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ABDFD8-8E90-47C7-9282-74C2902A90C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703917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84A4264-462B-9E4E-8941-3E0D753E0A9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0C1DAB7-67D6-2AA6-1C91-B137D2A6909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04D64-C619-43EE-91E5-1E164E9AFAD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6459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41858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FF09A0-B5BF-EC3F-04BE-805E05F24D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E35782-97E9-EBEB-50F6-76DD99FFC8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D622B0-8FB4-43A0-BAFA-5D8E8B3666E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118290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5A55270-C0B1-E0FA-186D-076541BBC8C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FC01377-A199-1222-5F51-BB5ADF72940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AA316-6611-43B5-9DDF-B660F67EF80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29202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0E6B89-61A5-80A3-CBC6-56A26FD901E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9C9CAF2-969E-1153-1DA1-57FB4ED325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60112-BBBC-4568-BB7E-25B600D228E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52463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8DEC02-698B-AFD1-A6F4-075A678804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5E483DB-5A79-7EA4-6CFC-29679FA430B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78A3B4-0984-47AC-9672-0F1930FD7CD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3578004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7FB45D-01C7-B0A0-8FE4-DD2BFD56EC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396BB8C-03F3-D3FE-D31E-F6AD380E338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4D120C-CB3A-4641-9EE7-07A06DE6470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3751158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326248-53BC-C3F2-8BCF-36A08CAECA4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AF43CE3-91F3-1858-E751-8AEC75A571E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6943B-CA8D-43D4-B03C-D68FDA89C6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31894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74BCD-9979-64F2-BA87-C1C3953E141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2A614B-8A4E-C486-2C79-819364EAE28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89151-226F-45EE-835D-DAE06B5CE23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6150859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75F3088-4E54-B090-9707-764FBFF2813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004B1A25-C1FD-68C0-A4D8-41597322626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A6394-3657-44D6-BB61-4641CAD5B9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84557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A4A0D9B4-03AD-193F-27D2-9A146F651D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1DC0B43-443F-DCE9-87E0-6815FD8ADCC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E7DB8-425B-419A-BE25-4E3DB845702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067027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91BA2E8-3AEE-7AC9-3F2D-7C3E5A3A5D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005524-72D2-7FCB-EA3D-3A141376F7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47529-554B-4DD5-B966-B40FA0E1F32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81184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7174267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516FA4E-BD29-B9CB-3D8C-A5604CE5449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8461881-BF13-B7AC-859B-768EB89D55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24BF0-5ABA-4CE6-AC4C-8D8DECB56C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217846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6BE0CE-98C1-09DD-A068-B6AF0F9004F1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EB963-B06F-8ABB-7DAB-C6BE6A74C6E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42C49-DC72-4BC7-853A-10357CB1CE5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72127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E8CE4CF-9647-3E09-D9B0-97BC057CE6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9A3DAE-9102-025A-5B84-C0E7D47AD22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83803-7E11-4D59-ACD9-7C2D80E54C1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54326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F7AA603-D8C3-F56B-31C5-61CC6DF343C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0CA6B4-98B6-7015-3894-AF89B755205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86ACB-AC6F-46B8-8B5E-C767001F031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60791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0C8D251-2A15-2556-433F-5F9B61798AB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79F167F-14DA-FAAD-41DF-C85A7B044ED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2C0B14-D6FC-4821-9852-55DE9E72C73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349564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9AB21CE-4700-8D0A-A2B0-9600C7D4917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88E29AC-014E-D1AD-FA27-E7096BA239C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40705-EC7B-465A-AA92-64311A99BF1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89453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4DE889-C4FA-F27D-9C22-EFEC790A8D6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E6BED23-48CE-F592-191B-87FC6FAFD74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CCC46-E009-4F69-A2F2-C21E1C7DED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670163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220F3E2-2460-4D7C-40C6-4428FF29909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45547C9-C289-1A1C-73FF-B107AA78022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A57CB-9A5B-4E7D-9566-27BA8A4886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2777808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66FE838-C1C4-9B80-35FF-31C01268A6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4AAA49E5-FD47-E1E6-0907-499887F7825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B47E-1A72-40E0-92F7-E5EA1675A1D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559204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7D0EDE4-13A0-6F51-C43D-066CD1FA985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E63C1CC-C966-3BB9-D9E8-EBB827172F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E4FD89-1EBD-46A0-9A2D-F47E58BA9D7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45906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70722143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F497764D-AE1B-B6F3-C0D6-AA61BB13436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D4F67A3-360B-E049-BC7A-2BFC9B3D35E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7AF11-A38A-46D2-8C1F-F3959F27F6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9740681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295B10-657A-E6C3-1332-333CAD85B9E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6EFA447-638D-2374-692B-8155B6329BC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59824-CDA5-4D6C-9C96-A6DFFBAEAB5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6832661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4B3AA50-CC9A-3EF6-71F6-85CCE11AC3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1CFADE2-DC5B-6D4A-9F30-3E6934CA174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F42CB-A1E4-4A69-AE1F-AA4C3DD280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526850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7CEE3DB-692D-7B2E-6BFE-CA463F6E705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A82377A-55BC-5CAC-C411-5360D62DCA2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D718D-6C24-48EF-B2BC-388D0D6162A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056525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E6C2AEC-E151-9FFE-05E9-B178942A30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ACF79A9-815C-CF19-E431-053E4760902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4F4B44-0443-46D0-9C2C-61622C43EF8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3754039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3A2FD83-71DB-FBF5-C488-3692BD11148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879CD6-1E8F-8DFB-9D49-E2A24C1774F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AF4C89-C9FA-49EB-A273-9752900E5E0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07667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AB7A490-4788-79BE-B4EC-D6D42B58D1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159B651-479D-885F-16EF-58C25D1E951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D745BE-B880-4470-AB31-0CF33981689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019833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02F3EC-D474-53F8-5659-32B1EC8BB33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46EBAF0-5239-46FB-D197-9FE478E251F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69CB7-AC80-41AF-9CAB-7F41A75710D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149409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8FBDCA-783B-EE0C-26CF-7866AFB6FC8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5D0B6D0-FE9F-D43C-A5B4-367E98C3E27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FB9CC6-5DB5-4B71-8AE6-8D8B8C1014F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236179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F77B8C58-054C-D6D4-6E43-3FDC2C6C764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3F9D6D4-1ACA-47B2-2C6C-10C7D92A33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D338D-CF99-4708-9AC2-E6069B8862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59602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76905249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24703066-6B0E-03D2-6749-798D5E11A62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A441C49F-979D-88E7-5B46-4518A64195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84E723-ABAB-4D8C-A7AC-26212E60AA3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21585357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3632247-1F68-E313-D754-8A8A13BD57F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BFD0E3C-546C-2937-CA7E-EAF4D5DCD76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4B11F-FCD6-4234-9645-64764960FB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0321358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0FC7934-AB4D-74C4-9F75-5969A1ACCD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0A7D8D-95C2-2726-C11E-EC9B974C96D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BDF5-3B85-4803-A5E2-17562FEA30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9297433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1D9F7E-514E-05D1-D8BA-BA56C692B80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87A15C-7700-AA45-93A9-99FAF237BB3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451642-FEF1-48C2-B8EB-3FE3DF37EFB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41602935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B0BA4B8-E9DA-135F-29BD-6A8C53F7394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6737703-9162-A452-09A8-C3F0FAD2416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FABB4-7096-4622-A133-C1FACFE26D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20169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726DF8B-D782-35AE-3A3B-E05FBFAD5DC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28AD91-866C-836A-BCE0-D960055D6EC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82ECA2-2B90-47B6-8A43-936E7F13F89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03514087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C9FF35-29E7-6F1C-53DA-BE0EFEA2E74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B0094D6-DB1D-ADB9-4856-85A78D568B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EB7B2-C846-4A6F-90D2-F55749C70F5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98587985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4BC8E7E-2CD6-92E3-9727-93CA3E3FFE2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953EF1B-B9F6-A02A-36B5-8C7AE8593024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C17166-4488-46BC-BDD9-A9E17BC883F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5234101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F1BF03B-C2CC-95F1-C9EA-4164AE4C422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0BA907-940D-F286-1343-FAF2EB23C55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4E5FE3-3911-430C-90CA-94B47941F9E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2016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2D233C-9F44-819E-3B38-B4CEEF0201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C34AE7-9CA4-C06D-008B-E9552DB7918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D3F5C1-95AF-4AD0-94D3-6B21A65C53BC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3151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7678175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35AB914F-7844-CEF0-AFC7-74B86A784B9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D7E72DF-AE0C-467A-2E74-9F554DA403A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A79109-39DD-4F13-B91F-B42416F6B19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8152733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ACF7D60-4C80-BF28-20C2-22A7D1A3BB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F37E583-A376-F9B2-BF4E-AD74B06623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626B8F-3F7D-42C1-B428-99038EF646F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607503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8CCD189-0512-FDD8-073C-F71103CD08A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239A5A9-7AE6-8184-E6B7-DF40009E13D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5876CE-F066-4044-B706-77225EC29B81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098188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6D8AEBD-F8A1-0E42-BEF9-C45600B3DEF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AD8916-12B3-2A19-0365-3F69286E2D2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8082EE-4A6E-4EFF-8DB6-FE2A1A9E02A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1392064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739D6EF-F806-BABA-CEFB-5B7AF754B77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CAC2CA-0E33-7E71-DD3A-A940C0FA156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ECAF22-A16F-4FD7-8A60-D8416AC2059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40147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A7FB708-1D71-574C-21EA-2F82084F1FC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52565DB-940A-5A89-A7A7-B852D908CF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5BF09E-D49A-455F-8ADC-F8BBAC20106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8681582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C33313-2E20-D4E6-AD4A-4A1D232E68B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785933-A87E-790A-C6AE-F74F9C26109B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7DC440-F0D2-45C9-8860-E3195307A9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05415217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D152D6B-322A-19DA-0B8B-96BF285028D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635D785-BAF0-C6D5-E855-A7B7F8D1CF9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717F0C-B8C4-414C-8296-9BD55F3E4ED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26948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43179C-3E20-821F-44F8-C454A1C952A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2EF95B2-E9EE-352E-9BF0-DB15B40CDCE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694499-B1B6-413C-A81D-C7685283006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91411879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4629825-C4B6-F238-BA4E-C4A51D4314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D8D33B-7401-01B0-0E93-36D4EEEA700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AA863-83AF-4E6A-A07D-B56F6D606C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224136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96648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AB0A1E-EE1C-43D3-89A0-4BEF24102B8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E967A9C-4F2D-13E1-D7D0-8926E918063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265CD1-A139-4D67-8517-AF7C7FE55AB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8783452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45597690-04A5-3E57-5FB1-CC4471F90A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6815227A-250A-A8EC-8748-F1049D00BF3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97C97-6434-4D02-A844-A0B7481BB14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2498535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1C0EED1-8447-3958-6A6B-79BDC1F2E9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4D7E0D-52AD-45F9-853D-A05F212E5FF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52AFD-F4D8-4B1F-A37E-3A93AA1BACD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165763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6562C8D1-A501-2B90-5FE6-BF00123C1B5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96F5DEC6-D342-D524-77F2-D2BE51EDAFD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AD52-FAA5-44B9-8C5F-EE2BC7B76CE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3808999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B7676A-7732-65D8-9F50-2FC852AB004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2CAC6C-ACCD-81F9-EF0C-E008B491D2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6C37C-40A2-4F2E-9A2A-D7D9A761EE3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71959878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DB07C1A-C906-3397-8542-E174FD587D2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FC24BE3-8A11-9F68-C33C-CB7417501A7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5A2CB8-C0EA-4BD5-A7B5-34CE46ABFB7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0586039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E105C37-A762-5210-7459-F8302A207F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BD928AB-A630-ACFE-85FF-90DAA4BB590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6FDD3-92CA-4983-BFCB-482D55B2BFC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141057777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1F92754-C44F-E073-47F2-EC52A39D184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FE0151-5D17-EE93-34EA-F6AA5CA0A63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9EC3A-2D8C-451A-A01E-0DC64356AF8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7759835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DF12FE-917F-C04C-3E00-7800D9EF236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7C62D31-FC64-5767-F638-72776D5FD0B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23FB36-4BDE-454C-8578-EE274618C80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62567106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DFF7E8E-B524-D1DD-EED8-439F4FB0F0D9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2CD7BD-FDAA-5C6E-FBF2-4F85790A9C0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173E2-4211-4FAE-A6DF-FDE475A972B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177681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26044148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A808FAA-33F6-D64B-B898-3EE69B8E149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2F45107-F7B5-33EC-AF2A-4C736B5625BA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A124EA-CB02-42CA-9031-3ED98DD3DAA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311235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65DA8A-45DB-F762-0E9F-60FDF7E750D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041998-B74B-17B6-71E5-266B0D8B5B00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5E66FF-4859-46EF-94E3-D6FBBEE51C2D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1449546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35FA55-CA6D-E6CE-EE40-46926BF4584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6065187-C35F-9D57-C2AD-DD762987BEB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F301D-C57B-49FE-A02B-6A887B87552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15238184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F96AA914-8894-1561-154B-10BA988F9F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8DD297D-4A82-2DAE-BFE9-62E7FFAE36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3A6E11-1318-41ED-9921-E8985B2372A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02959506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088B27E-FD73-BA60-7EE8-20BEC6193C7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73935E19-6285-1869-B12B-B043EAE1740D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712225-785C-4B70-B1F7-A4771AAAFEE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6747435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F8D847-F1A1-7187-3564-BB8A41D171A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675945-6752-8B3E-DC4E-642AA3042D1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F67230-C15E-4619-9855-E0E5475FEC3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427727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B6AE2DF-1854-5C39-1227-20ED02B523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86964-304D-CEC8-3CA1-AFFE510FBAF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60ED4A-BF72-40AD-BEBB-4609DEE456F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93372867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16F48E3-EEBB-8F74-29C9-778E583CA610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0D05B0D-C7B7-4F70-E7FA-43AE6235A99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95086-9E33-430A-92DF-386363DDA94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31110201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126F27-14EE-B436-3AF4-E670235D38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10F6324-2E6B-9614-3EEA-7714898F9A96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9246FA-29A9-4B81-9E16-9AACBD6A378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79646751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1ABB0A1-2B4B-EEBB-D0EE-F6F11553B76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2482343-8375-BAD0-EEF3-0B7EF612569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1DCF4A-3F06-4571-A01D-2698087D57E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22729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864051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AB9E72F-D595-58DE-5F80-D4B7E4925037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A0F9873-AE94-E259-5DE9-2583A470BBA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EC9E5-7886-49A5-A2C6-80923D2B7740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9615090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1BE2327-B599-ABB7-F125-76B6748AA33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BC5595C-6D51-774D-0A2A-CFE4654AA0F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40EE6F-4E96-44DB-8D36-5ABCC75493B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408399249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0662" cy="45100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8D6839-AFA2-3F26-097F-B7EAA3DCB2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3E8D81F-FD79-F6A0-7E9E-FEBBE7003DA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A96F8-EFDD-4C6D-A77B-7D7BCF2B571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84766840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E56E4A12-C0EA-3C00-0315-12DF17679D0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9F2DB011-96F3-E768-928E-202FCCC37D6F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13A96-7F55-4A32-A690-E8BAC97BCCA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52606328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A4F181A-42C2-AD69-4F7B-6536BEA9157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C711765E-0788-5F00-7487-CED63B5CD2A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66CF7-369A-405B-B4AC-AE36FD81C137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55109639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EA05D03-16EA-0711-E58C-0B8C6212935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AB7DD3E-82CA-5E6D-9A1E-A78D6644CF9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B55CC9-ED14-441F-BB2B-312E2EA836D4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4569506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99A8AF-94F1-798E-9991-5ED6D823FE6E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B3E2F3-ED41-36F8-93E9-62219FDE8C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40475A-B920-48AA-802B-B1F89DA36B76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366281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0601AE0-BF6D-3E65-FC52-98E5EE3FD62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D050DB-8F3C-DCB1-C4B7-FDE437ED4EE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B3AB0-CC96-4E51-81EA-6A80739FFBF2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5179670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D73EF9F-EDEE-E229-77D5-C9440FDFF57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C28CAB-C244-7808-5FFD-65C400FD895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2D358-6A12-4948-B859-5835D2BC33A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89828478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18288" y="128588"/>
            <a:ext cx="2052637" cy="59817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8588"/>
            <a:ext cx="6008688" cy="598170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67DD4A0-ECDD-1335-F91C-2034938CFCC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585D40E-C5FD-25E9-1640-B27F1A5F9CF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35D14E-F46C-4494-A461-ECE37DD09115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89193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ABE51A30-4125-3C3D-C68E-C5B86D8260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C0D76707-6EF3-7926-5EB2-2DF8B095CF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1028" name="Text Box 3">
            <a:extLst>
              <a:ext uri="{FF2B5EF4-FFF2-40B4-BE49-F238E27FC236}">
                <a16:creationId xmlns:a16="http://schemas.microsoft.com/office/drawing/2014/main" id="{82F5AC9A-3946-6D3B-A9DE-5E84518A5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>
            <a:extLst>
              <a:ext uri="{FF2B5EF4-FFF2-40B4-BE49-F238E27FC236}">
                <a16:creationId xmlns:a16="http://schemas.microsoft.com/office/drawing/2014/main" id="{F713FDEC-0FFE-9855-CB7D-FA895689DA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3DCDC121-9DE2-863B-9AB7-B1E8283F87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D87C2D39-6E0B-563E-AE8D-ADB793F8DD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57E403C-FF30-A906-D2B9-0024390F2C8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C7FBBFE0-22B3-6114-2B0A-788ACFD8DB08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FFFFFF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33C08F1-CCD5-4F3D-BD40-1C0C769E35F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>
            <a:extLst>
              <a:ext uri="{FF2B5EF4-FFF2-40B4-BE49-F238E27FC236}">
                <a16:creationId xmlns:a16="http://schemas.microsoft.com/office/drawing/2014/main" id="{E7808563-A9F8-E9A4-D699-BC296A8E55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45B3B11E-C5DB-F0F2-5A6D-721CA5FB6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707D66B1-3B96-47CC-A1C7-3F39766E062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00215A4A-44AA-92B3-62D9-1A7BB6C631D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12308FE3-DE2D-41BB-8BE5-19EEADE25C8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1">
            <a:extLst>
              <a:ext uri="{FF2B5EF4-FFF2-40B4-BE49-F238E27FC236}">
                <a16:creationId xmlns:a16="http://schemas.microsoft.com/office/drawing/2014/main" id="{C24C2F06-E30A-AA91-60DA-446CA263E2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2051" name="Rectangle 2">
            <a:extLst>
              <a:ext uri="{FF2B5EF4-FFF2-40B4-BE49-F238E27FC236}">
                <a16:creationId xmlns:a16="http://schemas.microsoft.com/office/drawing/2014/main" id="{894FD45E-790F-FD77-DB41-101EE7882CC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BB75E110-A60A-EEF2-F2AC-5CD5077BC8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A6ED52F-AD42-C2D2-641C-79F39D7530B7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3077" name="Rectangle 5">
            <a:extLst>
              <a:ext uri="{FF2B5EF4-FFF2-40B4-BE49-F238E27FC236}">
                <a16:creationId xmlns:a16="http://schemas.microsoft.com/office/drawing/2014/main" id="{E4ED2002-D4AF-5911-9D72-C3EEAB236069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50E6876E-07CE-462B-9C47-F45990B8134A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1">
            <a:extLst>
              <a:ext uri="{FF2B5EF4-FFF2-40B4-BE49-F238E27FC236}">
                <a16:creationId xmlns:a16="http://schemas.microsoft.com/office/drawing/2014/main" id="{A8E76C5C-658D-8D7F-94B1-A97E152868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6091803A-9574-761D-B9F8-6F9D3BE651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98F217BF-7F2A-9781-285E-6AEC341520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04AC7748-44AE-0DFA-706C-599C8B6A0C8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C21C5844-8E1C-44DB-293A-0A88659DDDF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9ED14D61-A67F-4F17-B988-C844871023DB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1">
            <a:extLst>
              <a:ext uri="{FF2B5EF4-FFF2-40B4-BE49-F238E27FC236}">
                <a16:creationId xmlns:a16="http://schemas.microsoft.com/office/drawing/2014/main" id="{248F1A9E-217C-F3CB-CA8A-5C9292497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8341CEA9-252D-40DC-E35E-B02A3925F9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73FEF766-AB97-5AAB-B1CA-226761DCA4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2AB3F4F-92C5-49DB-E047-61237F8D5A44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F362F7D1-926E-094B-604D-68335B58359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ACAF3093-CCAD-4BD6-AC4D-C4C61C90A183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">
            <a:extLst>
              <a:ext uri="{FF2B5EF4-FFF2-40B4-BE49-F238E27FC236}">
                <a16:creationId xmlns:a16="http://schemas.microsoft.com/office/drawing/2014/main" id="{10719FA3-4758-EA10-8176-FBCE72060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01607B47-3AD9-3DB5-79DE-9FF5D2BA35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96B47094-10E1-92D1-0984-00B19DC7D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5039DC26-4239-DC66-8C9F-0CE4B5BDDE66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28C5AFBC-EAD5-F1D4-37D1-41CE1C1C4A9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09FDB6AA-047C-4008-9FFF-A107F28E890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>
            <a:extLst>
              <a:ext uri="{FF2B5EF4-FFF2-40B4-BE49-F238E27FC236}">
                <a16:creationId xmlns:a16="http://schemas.microsoft.com/office/drawing/2014/main" id="{B06A8DA3-D7AB-6377-EDA3-451FB4B40D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436EED9F-09F5-30F1-1948-4052759C46B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21C39D22-C180-6F21-597A-8D3EECA25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2538CD3C-9DF6-0E32-F7D5-6378348BE99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7173" name="Rectangle 5">
            <a:extLst>
              <a:ext uri="{FF2B5EF4-FFF2-40B4-BE49-F238E27FC236}">
                <a16:creationId xmlns:a16="http://schemas.microsoft.com/office/drawing/2014/main" id="{AA186A4E-F0B6-86A7-2BB8-810860E7A253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BBAE58D8-2952-4648-B68B-32A7241BA2DF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>
            <a:extLst>
              <a:ext uri="{FF2B5EF4-FFF2-40B4-BE49-F238E27FC236}">
                <a16:creationId xmlns:a16="http://schemas.microsoft.com/office/drawing/2014/main" id="{378DA060-CB84-8452-7B34-DD2B631525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41D78763-BC72-3864-3FD7-3A9EDF56DD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6B9085D1-061F-ABF8-CF7D-F8F0DEDCF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48DEE49C-D63D-1B7F-2342-76A01785F4A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EC13BE6A-E1CD-96F4-82D4-02FEAF2D23DC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2011A345-40D3-4870-9C6B-88D495B7508E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>
            <a:extLst>
              <a:ext uri="{FF2B5EF4-FFF2-40B4-BE49-F238E27FC236}">
                <a16:creationId xmlns:a16="http://schemas.microsoft.com/office/drawing/2014/main" id="{C2D521B5-89CB-9523-2BD1-91328C7EA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294A4FB9-0B7D-DF49-52DC-194B6DFA71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5C7F32CC-9FEF-1D08-BB0B-01506585976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9ED684E0-3B80-D079-8DEC-AD961F5017B1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E8C27FC9-CE40-2B9F-575A-6A318A0A272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67298EE4-7508-4ADA-9E14-73E11CFFDBC8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">
            <a:extLst>
              <a:ext uri="{FF2B5EF4-FFF2-40B4-BE49-F238E27FC236}">
                <a16:creationId xmlns:a16="http://schemas.microsoft.com/office/drawing/2014/main" id="{C535BC04-4829-BAA2-D767-9A3C21E842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54763"/>
            <a:ext cx="289560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FDB9E49-0A7B-51AB-726F-0671A71C6EC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8588"/>
            <a:ext cx="8213725" cy="141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 titolo</a:t>
            </a:r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A6E4A3F6-B36D-014C-1DC5-309C04E2CE7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3725" cy="4510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it-IT"/>
              <a:t>Fai clic per modificare il formato del testo della struttura</a:t>
            </a:r>
          </a:p>
          <a:p>
            <a:pPr lvl="1"/>
            <a:r>
              <a:rPr lang="en-GB" altLang="it-IT"/>
              <a:t>Secondo livello struttura</a:t>
            </a:r>
          </a:p>
          <a:p>
            <a:pPr lvl="2"/>
            <a:r>
              <a:rPr lang="en-GB" altLang="it-IT"/>
              <a:t>Terzo livello struttura</a:t>
            </a:r>
          </a:p>
          <a:p>
            <a:pPr lvl="3"/>
            <a:r>
              <a:rPr lang="en-GB" altLang="it-IT"/>
              <a:t>Quarto livello struttura</a:t>
            </a:r>
          </a:p>
          <a:p>
            <a:pPr lvl="4"/>
            <a:r>
              <a:rPr lang="en-GB" altLang="it-IT"/>
              <a:t>Quinto livello struttura</a:t>
            </a:r>
          </a:p>
          <a:p>
            <a:pPr lvl="4"/>
            <a:r>
              <a:rPr lang="en-GB" altLang="it-IT"/>
              <a:t>Sesto livello struttura</a:t>
            </a:r>
          </a:p>
          <a:p>
            <a:pPr lvl="4"/>
            <a:r>
              <a:rPr lang="en-GB" altLang="it-IT"/>
              <a:t>Settimo livello struttura</a:t>
            </a:r>
          </a:p>
        </p:txBody>
      </p:sp>
      <p:sp>
        <p:nvSpPr>
          <p:cNvPr id="2" name="Rectangle 4">
            <a:extLst>
              <a:ext uri="{FF2B5EF4-FFF2-40B4-BE49-F238E27FC236}">
                <a16:creationId xmlns:a16="http://schemas.microsoft.com/office/drawing/2014/main" id="{AF85FA7C-F252-C793-8996-EBDE8C95C9F9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it-IT" altLang="it-IT"/>
              <a:t>13/11/11</a:t>
            </a:r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18B569C9-2CFF-9A33-8F36-7B6FB724E111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3175"/>
            <a:ext cx="2117725" cy="3571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spcBef>
                <a:spcPts val="113"/>
              </a:spcBef>
              <a:spcAft>
                <a:spcPts val="113"/>
              </a:spcAft>
              <a:buClrTx/>
              <a:buSzPct val="100000"/>
              <a:buFontTx/>
              <a:buNone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1800">
                <a:solidFill>
                  <a:srgbClr val="000000"/>
                </a:solidFill>
                <a:latin typeface="Times New Roman" panose="02020603050405020304" pitchFamily="18" charset="0"/>
                <a:cs typeface="Segoe UI" panose="020B0502040204020203" pitchFamily="34" charset="0"/>
              </a:defRPr>
            </a:lvl1pPr>
          </a:lstStyle>
          <a:p>
            <a:pPr>
              <a:defRPr/>
            </a:pPr>
            <a:fld id="{D32F5CB2-45CD-4665-A635-75F093D1E2A9}" type="slidenum">
              <a:rPr lang="it-IT" altLang="it-IT"/>
              <a:pPr>
                <a:defRPr/>
              </a:pPr>
              <a:t>‹N›</a:t>
            </a:fld>
            <a:endParaRPr lang="it-IT" alt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hf sldNum="0" hdr="0" ftr="0"/>
  <p:txStyles>
    <p:titleStyle>
      <a:lvl1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 kern="12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2pPr>
      <a:lvl3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3pPr>
      <a:lvl4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4pPr>
      <a:lvl5pPr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5pPr>
      <a:lvl6pPr marL="25146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6pPr>
      <a:lvl7pPr marL="29718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7pPr>
      <a:lvl8pPr marL="34290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8pPr>
      <a:lvl9pPr marL="3886200" indent="-228600" algn="ctr" defTabSz="449263" rtl="0" eaLnBrk="0" fontAlgn="base" hangingPunct="0">
        <a:spcBef>
          <a:spcPts val="1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anose="020F0502020204030204" pitchFamily="34" charset="0"/>
          <a:ea typeface="MS PGothic" panose="020B0600070205080204" pitchFamily="34" charset="-128"/>
        </a:defRPr>
      </a:lvl9pPr>
    </p:titleStyle>
    <p:bodyStyle>
      <a:lvl1pPr marL="342900" indent="-342900" algn="l" defTabSz="449263" rtl="0" eaLnBrk="0" fontAlgn="base" hangingPunct="0">
        <a:spcBef>
          <a:spcPts val="9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3200" kern="1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8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7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613"/>
        </a:spcBef>
        <a:spcAft>
          <a:spcPts val="113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1">
            <a:extLst>
              <a:ext uri="{FF2B5EF4-FFF2-40B4-BE49-F238E27FC236}">
                <a16:creationId xmlns:a16="http://schemas.microsoft.com/office/drawing/2014/main" id="{4DE89C41-0F78-4DCE-7197-6B3142107C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6375" y="6246813"/>
            <a:ext cx="2122488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it-IT" altLang="it-IT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44861486-1DDE-55AB-7D9A-6E242F0D2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2546350"/>
            <a:ext cx="6553200" cy="1312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>
            <a:extLst>
              <a:ext uri="{FF2B5EF4-FFF2-40B4-BE49-F238E27FC236}">
                <a16:creationId xmlns:a16="http://schemas.microsoft.com/office/drawing/2014/main" id="{C605A5CB-E5C4-F914-FD50-AF857B47AD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5438" y="477838"/>
            <a:ext cx="8434387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cellule staminali: progenitrici di tutte le cellule /2</a:t>
            </a:r>
          </a:p>
        </p:txBody>
      </p:sp>
      <p:sp>
        <p:nvSpPr>
          <p:cNvPr id="31747" name="Rectangle 4">
            <a:extLst>
              <a:ext uri="{FF2B5EF4-FFF2-40B4-BE49-F238E27FC236}">
                <a16:creationId xmlns:a16="http://schemas.microsoft.com/office/drawing/2014/main" id="{122EDEF1-C980-E5E2-CAAC-87D0B9FF2A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31748" name="Group 2">
            <a:extLst>
              <a:ext uri="{FF2B5EF4-FFF2-40B4-BE49-F238E27FC236}">
                <a16:creationId xmlns:a16="http://schemas.microsoft.com/office/drawing/2014/main" id="{1B3E63E0-5F31-768A-82DE-3D9526F1BFF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1752" name="Rectangle 3">
              <a:extLst>
                <a:ext uri="{FF2B5EF4-FFF2-40B4-BE49-F238E27FC236}">
                  <a16:creationId xmlns:a16="http://schemas.microsoft.com/office/drawing/2014/main" id="{F3FD227E-4E97-1F2F-7949-1C58DFCEB6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1753" name="Picture 4">
              <a:extLst>
                <a:ext uri="{FF2B5EF4-FFF2-40B4-BE49-F238E27FC236}">
                  <a16:creationId xmlns:a16="http://schemas.microsoft.com/office/drawing/2014/main" id="{9840B6F3-CCCF-4334-A9B4-A0239F43A3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1754" name="Rectangle 5">
              <a:extLst>
                <a:ext uri="{FF2B5EF4-FFF2-40B4-BE49-F238E27FC236}">
                  <a16:creationId xmlns:a16="http://schemas.microsoft.com/office/drawing/2014/main" id="{8E36A334-3594-A916-D7B0-AFE2C5E5B7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8AB03AA0-4CC2-4050-997B-8DE48AA799A3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10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6421347F-7284-B1CC-D4F3-0288485E5BD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1749" name="Text Box 3">
            <a:extLst>
              <a:ext uri="{FF2B5EF4-FFF2-40B4-BE49-F238E27FC236}">
                <a16:creationId xmlns:a16="http://schemas.microsoft.com/office/drawing/2014/main" id="{C5523BCE-DCA8-48E8-01FA-EF852604B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0" y="5335588"/>
            <a:ext cx="3733800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>
                <a:latin typeface="Arial" panose="020B0604020202020204" pitchFamily="34" charset="0"/>
                <a:cs typeface="Arial" panose="020B0604020202020204" pitchFamily="34" charset="0"/>
              </a:rPr>
              <a:t>Immagine di cellule staminali embrionali al microscopio elettronico a scansione.</a:t>
            </a:r>
          </a:p>
        </p:txBody>
      </p:sp>
      <p:pic>
        <p:nvPicPr>
          <p:cNvPr id="31750" name="Immagine 9">
            <a:extLst>
              <a:ext uri="{FF2B5EF4-FFF2-40B4-BE49-F238E27FC236}">
                <a16:creationId xmlns:a16="http://schemas.microsoft.com/office/drawing/2014/main" id="{4D174EDA-0142-6EDB-8409-56A05C9C85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438" y="2182813"/>
            <a:ext cx="4327525" cy="401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Immagine 11">
            <a:extLst>
              <a:ext uri="{FF2B5EF4-FFF2-40B4-BE49-F238E27FC236}">
                <a16:creationId xmlns:a16="http://schemas.microsoft.com/office/drawing/2014/main" id="{8F4477E8-6672-3AB0-DF5A-86444339F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625" y="2728913"/>
            <a:ext cx="3532188" cy="260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">
            <a:extLst>
              <a:ext uri="{FF2B5EF4-FFF2-40B4-BE49-F238E27FC236}">
                <a16:creationId xmlns:a16="http://schemas.microsoft.com/office/drawing/2014/main" id="{CA4EC7CA-714B-4E8D-6A4E-D2B8B39562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3863"/>
            <a:ext cx="8434388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cellule staminali: progenitrici di tutte le cellule /3</a:t>
            </a:r>
          </a:p>
        </p:txBody>
      </p:sp>
      <p:sp>
        <p:nvSpPr>
          <p:cNvPr id="33795" name="Rectangle 4">
            <a:extLst>
              <a:ext uri="{FF2B5EF4-FFF2-40B4-BE49-F238E27FC236}">
                <a16:creationId xmlns:a16="http://schemas.microsoft.com/office/drawing/2014/main" id="{9D4FBA87-8FD3-0FD2-65E6-34DCA2417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33796" name="Group 2">
            <a:extLst>
              <a:ext uri="{FF2B5EF4-FFF2-40B4-BE49-F238E27FC236}">
                <a16:creationId xmlns:a16="http://schemas.microsoft.com/office/drawing/2014/main" id="{973A156B-5FB6-9447-AA33-9A361FD550C4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3799" name="Rectangle 3">
              <a:extLst>
                <a:ext uri="{FF2B5EF4-FFF2-40B4-BE49-F238E27FC236}">
                  <a16:creationId xmlns:a16="http://schemas.microsoft.com/office/drawing/2014/main" id="{3C84E649-F46C-87CC-E0B8-971954B98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3800" name="Picture 4">
              <a:extLst>
                <a:ext uri="{FF2B5EF4-FFF2-40B4-BE49-F238E27FC236}">
                  <a16:creationId xmlns:a16="http://schemas.microsoft.com/office/drawing/2014/main" id="{12230F66-1D45-3346-866A-AD7A18CBEA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3801" name="Rectangle 5">
              <a:extLst>
                <a:ext uri="{FF2B5EF4-FFF2-40B4-BE49-F238E27FC236}">
                  <a16:creationId xmlns:a16="http://schemas.microsoft.com/office/drawing/2014/main" id="{1CD93BB3-B227-5C38-6355-6A75A6D02B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673EDEF7-6EC0-4427-A8B1-D9DC219A007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11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544FDF4-877B-7191-5763-300A212007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33797" name="CasellaDiTesto 4">
            <a:extLst>
              <a:ext uri="{FF2B5EF4-FFF2-40B4-BE49-F238E27FC236}">
                <a16:creationId xmlns:a16="http://schemas.microsoft.com/office/drawing/2014/main" id="{2C26E240-5D08-A91B-C5DA-A32D0A59E4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808163"/>
            <a:ext cx="8434388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staminali embrionali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possono, in teoria, dare origine a tutti i tipi cellulari di un organismo:</a:t>
            </a:r>
          </a:p>
        </p:txBody>
      </p:sp>
      <p:pic>
        <p:nvPicPr>
          <p:cNvPr id="33798" name="Immagine 2">
            <a:extLst>
              <a:ext uri="{FF2B5EF4-FFF2-40B4-BE49-F238E27FC236}">
                <a16:creationId xmlns:a16="http://schemas.microsoft.com/office/drawing/2014/main" id="{A7F08AB3-B78F-F18A-E22B-AC6F28AE08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2608263"/>
            <a:ext cx="6778625" cy="398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Immagine 2">
            <a:extLst>
              <a:ext uri="{FF2B5EF4-FFF2-40B4-BE49-F238E27FC236}">
                <a16:creationId xmlns:a16="http://schemas.microsoft.com/office/drawing/2014/main" id="{9C9C1CD6-409B-4527-D022-084629A39A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573213"/>
            <a:ext cx="4654550" cy="4773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Text Box 2">
            <a:extLst>
              <a:ext uri="{FF2B5EF4-FFF2-40B4-BE49-F238E27FC236}">
                <a16:creationId xmlns:a16="http://schemas.microsoft.com/office/drawing/2014/main" id="{B91CAF63-4B38-49AE-7830-C01B8BC28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661988"/>
            <a:ext cx="8434388" cy="8001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cellule staminali emopoietiche</a:t>
            </a:r>
          </a:p>
        </p:txBody>
      </p:sp>
      <p:sp>
        <p:nvSpPr>
          <p:cNvPr id="35844" name="Rectangle 4">
            <a:extLst>
              <a:ext uri="{FF2B5EF4-FFF2-40B4-BE49-F238E27FC236}">
                <a16:creationId xmlns:a16="http://schemas.microsoft.com/office/drawing/2014/main" id="{AB75526B-126C-ECF2-ECF9-E5D79423B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35845" name="Group 2">
            <a:extLst>
              <a:ext uri="{FF2B5EF4-FFF2-40B4-BE49-F238E27FC236}">
                <a16:creationId xmlns:a16="http://schemas.microsoft.com/office/drawing/2014/main" id="{7358A4CE-8AC9-4805-DB49-1B9A5E58B752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5847" name="Rectangle 3">
              <a:extLst>
                <a:ext uri="{FF2B5EF4-FFF2-40B4-BE49-F238E27FC236}">
                  <a16:creationId xmlns:a16="http://schemas.microsoft.com/office/drawing/2014/main" id="{EE93D4AE-783E-8C7F-9166-B8EE5FFBA0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5848" name="Picture 4">
              <a:extLst>
                <a:ext uri="{FF2B5EF4-FFF2-40B4-BE49-F238E27FC236}">
                  <a16:creationId xmlns:a16="http://schemas.microsoft.com/office/drawing/2014/main" id="{CAE96E51-BDAA-2FBE-3147-CC748136FEF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5849" name="Rectangle 5">
              <a:extLst>
                <a:ext uri="{FF2B5EF4-FFF2-40B4-BE49-F238E27FC236}">
                  <a16:creationId xmlns:a16="http://schemas.microsoft.com/office/drawing/2014/main" id="{9A550AF7-5F89-083A-4675-BEC720DEF9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3DC94E8-DE57-4423-8792-96ECF6387ED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4A91A1D7-E5DE-E0D1-CCEF-FA202E0902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66565" name="CasellaDiTesto 4">
            <a:extLst>
              <a:ext uri="{FF2B5EF4-FFF2-40B4-BE49-F238E27FC236}">
                <a16:creationId xmlns:a16="http://schemas.microsoft.com/office/drawing/2014/main" id="{F9D7ADC4-09E5-72B9-8731-22E1CDC462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652588"/>
            <a:ext cx="4392613" cy="471011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sistema emopoietico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è deputato a generare e rigenerare le cellule del sangue. </a:t>
            </a:r>
          </a:p>
          <a:p>
            <a:pPr>
              <a:defRPr/>
            </a:pPr>
            <a:endParaRPr lang="it-IT" altLang="it-IT" sz="1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staminali emopoietiche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appartengono alle cellule staminali adulte. Si trovano, in percentuali definite:</a:t>
            </a:r>
          </a:p>
          <a:p>
            <a:pPr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midollo osseo (1-3%)</a:t>
            </a:r>
          </a:p>
          <a:p>
            <a:pPr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sangue periferico (0,01-0,1%)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sangue del cordone ombelicale (0,04-0,1%)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2">
            <a:extLst>
              <a:ext uri="{FF2B5EF4-FFF2-40B4-BE49-F238E27FC236}">
                <a16:creationId xmlns:a16="http://schemas.microsoft.com/office/drawing/2014/main" id="{A924A039-B3B1-3446-8DDF-94BFF2048A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508000"/>
            <a:ext cx="8434388" cy="13001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trapianti di cellule staminali emopoietiche</a:t>
            </a:r>
          </a:p>
        </p:txBody>
      </p:sp>
      <p:sp>
        <p:nvSpPr>
          <p:cNvPr id="37891" name="Rectangle 4">
            <a:extLst>
              <a:ext uri="{FF2B5EF4-FFF2-40B4-BE49-F238E27FC236}">
                <a16:creationId xmlns:a16="http://schemas.microsoft.com/office/drawing/2014/main" id="{201FE3D8-9E61-0C0A-1007-D382750AB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37892" name="Group 2">
            <a:extLst>
              <a:ext uri="{FF2B5EF4-FFF2-40B4-BE49-F238E27FC236}">
                <a16:creationId xmlns:a16="http://schemas.microsoft.com/office/drawing/2014/main" id="{7E4B1A58-F434-1123-D104-2C190F694E58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7894" name="Rectangle 3">
              <a:extLst>
                <a:ext uri="{FF2B5EF4-FFF2-40B4-BE49-F238E27FC236}">
                  <a16:creationId xmlns:a16="http://schemas.microsoft.com/office/drawing/2014/main" id="{C599C9D0-0943-4160-4163-43AA63EA2E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7895" name="Picture 4">
              <a:extLst>
                <a:ext uri="{FF2B5EF4-FFF2-40B4-BE49-F238E27FC236}">
                  <a16:creationId xmlns:a16="http://schemas.microsoft.com/office/drawing/2014/main" id="{35A739D7-DC89-93B1-103C-5086C4E563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7896" name="Rectangle 5">
              <a:extLst>
                <a:ext uri="{FF2B5EF4-FFF2-40B4-BE49-F238E27FC236}">
                  <a16:creationId xmlns:a16="http://schemas.microsoft.com/office/drawing/2014/main" id="{35E5549C-143E-0EB8-0703-162336155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291B3D2-0AB4-462F-95ED-601CFD11187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1E8CF2C7-AC06-48E4-DFC9-68290F3F8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68613" name="CasellaDiTesto 4">
            <a:extLst>
              <a:ext uri="{FF2B5EF4-FFF2-40B4-BE49-F238E27FC236}">
                <a16:creationId xmlns:a16="http://schemas.microsoft.com/office/drawing/2014/main" id="{F5A35D3C-A60C-474E-DAC3-F231ECABE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2001838"/>
            <a:ext cx="8434388" cy="429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trapianto di cellule staminali emopoietiche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nella loro infusione per via endovenosa in un soggetto ricevente, nel quale è stata precedentemente indotta per via farmacologica un’aplasia midollare massiva e irreversibile.</a:t>
            </a:r>
          </a:p>
          <a:p>
            <a:pPr>
              <a:defRPr/>
            </a:pPr>
            <a:endParaRPr lang="it-IT" alt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trapianto è definito:</a:t>
            </a:r>
          </a:p>
          <a:p>
            <a:pPr>
              <a:defRPr/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Allogenico:</a:t>
            </a:r>
            <a:r>
              <a:rPr lang="it-IT" altLang="it-IT" sz="2300" i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provenienti da un donatore compatibile (componente dello stesso nucleo famigliare, donatore volontario estraneo, unità di sangue del cordone ombelicale conservata in una apposita banca)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Autogenico: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cellule prelevate e reinfuse nello stesso paziente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>
            <a:extLst>
              <a:ext uri="{FF2B5EF4-FFF2-40B4-BE49-F238E27FC236}">
                <a16:creationId xmlns:a16="http://schemas.microsoft.com/office/drawing/2014/main" id="{15836CF5-7B36-5C81-1246-ABD8115884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600075"/>
            <a:ext cx="8289925" cy="1300163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L’impiego di cellule staminali come terapia</a:t>
            </a:r>
          </a:p>
        </p:txBody>
      </p:sp>
      <p:sp>
        <p:nvSpPr>
          <p:cNvPr id="39939" name="Rectangle 4">
            <a:extLst>
              <a:ext uri="{FF2B5EF4-FFF2-40B4-BE49-F238E27FC236}">
                <a16:creationId xmlns:a16="http://schemas.microsoft.com/office/drawing/2014/main" id="{4BAE613C-CD8B-A3EF-EC92-9599BA2EED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39940" name="Group 2">
            <a:extLst>
              <a:ext uri="{FF2B5EF4-FFF2-40B4-BE49-F238E27FC236}">
                <a16:creationId xmlns:a16="http://schemas.microsoft.com/office/drawing/2014/main" id="{9308CE94-DAAF-8AF5-185E-D6E3D54E565F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39942" name="Rectangle 3">
              <a:extLst>
                <a:ext uri="{FF2B5EF4-FFF2-40B4-BE49-F238E27FC236}">
                  <a16:creationId xmlns:a16="http://schemas.microsoft.com/office/drawing/2014/main" id="{A0EB72A5-E60F-4C0B-82AE-578943FAB8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39943" name="Picture 4">
              <a:extLst>
                <a:ext uri="{FF2B5EF4-FFF2-40B4-BE49-F238E27FC236}">
                  <a16:creationId xmlns:a16="http://schemas.microsoft.com/office/drawing/2014/main" id="{266BF3BE-509F-ED09-C665-5C3A3FBC14C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4" name="Rectangle 5">
              <a:extLst>
                <a:ext uri="{FF2B5EF4-FFF2-40B4-BE49-F238E27FC236}">
                  <a16:creationId xmlns:a16="http://schemas.microsoft.com/office/drawing/2014/main" id="{5F7C2EF7-E856-8CA3-8869-050E7B2A84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2D7EB57E-6D9C-46BF-BECA-FA548279364F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420859E1-0ED0-C68F-ACF4-6D8EB00355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68613" name="CasellaDiTesto 4">
            <a:extLst>
              <a:ext uri="{FF2B5EF4-FFF2-40B4-BE49-F238E27FC236}">
                <a16:creationId xmlns:a16="http://schemas.microsoft.com/office/drawing/2014/main" id="{9FE21CA6-2785-E824-B1C2-42895FC0E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2205038"/>
            <a:ext cx="8289925" cy="37084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principali patologie per cui è raccomandata la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tecnica del trapianto di midollo emopoietico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sono:</a:t>
            </a:r>
          </a:p>
          <a:p>
            <a:pPr>
              <a:defRPr/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leucemie mieloidi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linfoidi acute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terapie di recupero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dopo l’esposizione dei pazienti a dosi elevate di chemio e radioterapia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mieloma multiplo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talassemia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anemia mediterranea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malattie autoimmuni 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 non rispondono alle cure convenzionali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>
            <a:extLst>
              <a:ext uri="{FF2B5EF4-FFF2-40B4-BE49-F238E27FC236}">
                <a16:creationId xmlns:a16="http://schemas.microsoft.com/office/drawing/2014/main" id="{41B3FCF3-4DB2-3F55-8226-2A13B11433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2088" y="468313"/>
            <a:ext cx="8755062" cy="733425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cellule staminali pluripotenti indotte</a:t>
            </a:r>
          </a:p>
        </p:txBody>
      </p:sp>
      <p:sp>
        <p:nvSpPr>
          <p:cNvPr id="41987" name="Rectangle 4">
            <a:extLst>
              <a:ext uri="{FF2B5EF4-FFF2-40B4-BE49-F238E27FC236}">
                <a16:creationId xmlns:a16="http://schemas.microsoft.com/office/drawing/2014/main" id="{7DE21B04-2721-CA09-56AF-9F7720DBDD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41988" name="Group 2">
            <a:extLst>
              <a:ext uri="{FF2B5EF4-FFF2-40B4-BE49-F238E27FC236}">
                <a16:creationId xmlns:a16="http://schemas.microsoft.com/office/drawing/2014/main" id="{6FD13964-6170-BF96-BC3A-EE4D63AB3F3C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41990" name="Rectangle 3">
              <a:extLst>
                <a:ext uri="{FF2B5EF4-FFF2-40B4-BE49-F238E27FC236}">
                  <a16:creationId xmlns:a16="http://schemas.microsoft.com/office/drawing/2014/main" id="{DC0D4DD3-6D5F-1113-C53B-BDE73E5C71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41991" name="Picture 4">
              <a:extLst>
                <a:ext uri="{FF2B5EF4-FFF2-40B4-BE49-F238E27FC236}">
                  <a16:creationId xmlns:a16="http://schemas.microsoft.com/office/drawing/2014/main" id="{E1D4F665-30F6-0475-CAC2-4B6627E9D3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41992" name="Rectangle 5">
              <a:extLst>
                <a:ext uri="{FF2B5EF4-FFF2-40B4-BE49-F238E27FC236}">
                  <a16:creationId xmlns:a16="http://schemas.microsoft.com/office/drawing/2014/main" id="{D7020398-5E73-5922-683B-EE9419FBEB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B7362600-0DE1-471A-9757-B2CD567D94F1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15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5EB7883D-8E81-1E07-6831-B5675122B90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68613" name="CasellaDiTesto 4">
            <a:extLst>
              <a:ext uri="{FF2B5EF4-FFF2-40B4-BE49-F238E27FC236}">
                <a16:creationId xmlns:a16="http://schemas.microsoft.com/office/drawing/2014/main" id="{B51141D7-2BDB-EEA4-DE15-382A3766E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400" y="1241425"/>
            <a:ext cx="8675688" cy="5001369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Partendo da cellule differenziate è possibile ottenere cellule staminali pluripotenti, definite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staminali indotte (</a:t>
            </a:r>
            <a:r>
              <a:rPr lang="it-IT" altLang="it-IT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iPSC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quanto ottenute da una riprogrammazione di cellule differenziate.</a:t>
            </a:r>
          </a:p>
          <a:p>
            <a:pPr>
              <a:defRPr/>
            </a:pPr>
            <a:endParaRPr lang="it-IT" alt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2012 il premio Nobel per la Medicina viene assegnato per studi sulla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riprogrammazione cellulare:</a:t>
            </a:r>
          </a:p>
          <a:p>
            <a:pPr>
              <a:defRPr/>
            </a:pPr>
            <a:endParaRPr lang="it-IT" altLang="it-IT" sz="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prelevano per biopsia cellule cutanee (fibroblasti) e si realizza la coltura in piastra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geni che inducono la riprogrammazione sono introdotti nel nucleo di queste cellule per mezzo di </a:t>
            </a:r>
            <a:r>
              <a:rPr lang="it-IT" alt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vettori retrovirali</a:t>
            </a: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un mese queste cellule diventano iPS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due settimane si ha la loro espansione in coltura 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altLang="it-IT" sz="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alt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quattro settimane si ha la loro differenziazione, che si può realizzare in direzione di qualsiasi tessuto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>
            <a:extLst>
              <a:ext uri="{FF2B5EF4-FFF2-40B4-BE49-F238E27FC236}">
                <a16:creationId xmlns:a16="http://schemas.microsoft.com/office/drawing/2014/main" id="{18156C48-0E90-22B3-74D2-7D8433633D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1773238"/>
            <a:ext cx="8572500" cy="2058987"/>
          </a:xfrm>
          <a:prstGeom prst="rect">
            <a:avLst/>
          </a:prstGeom>
          <a:noFill/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Biologia,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microbiologia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tecnologie di </a:t>
            </a:r>
          </a:p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73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controllo sanitario</a:t>
            </a:r>
          </a:p>
        </p:txBody>
      </p:sp>
      <p:sp>
        <p:nvSpPr>
          <p:cNvPr id="15363" name="Text Box 2">
            <a:extLst>
              <a:ext uri="{FF2B5EF4-FFF2-40B4-BE49-F238E27FC236}">
                <a16:creationId xmlns:a16="http://schemas.microsoft.com/office/drawing/2014/main" id="{0B345D6B-1886-1D13-558A-172D1D5F2B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675" y="715963"/>
            <a:ext cx="8135938" cy="7239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113"/>
              </a:spcBef>
              <a:buClrTx/>
              <a:buFontTx/>
              <a:buNone/>
            </a:pPr>
            <a:r>
              <a:rPr lang="it-IT" altLang="it-IT" sz="36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Fabio Fanti</a:t>
            </a:r>
          </a:p>
        </p:txBody>
      </p:sp>
      <p:grpSp>
        <p:nvGrpSpPr>
          <p:cNvPr id="15364" name="Group 2">
            <a:extLst>
              <a:ext uri="{FF2B5EF4-FFF2-40B4-BE49-F238E27FC236}">
                <a16:creationId xmlns:a16="http://schemas.microsoft.com/office/drawing/2014/main" id="{2B627E93-873C-1FAC-8E8E-FC5A9D4430E3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5365" name="Rectangle 3">
              <a:extLst>
                <a:ext uri="{FF2B5EF4-FFF2-40B4-BE49-F238E27FC236}">
                  <a16:creationId xmlns:a16="http://schemas.microsoft.com/office/drawing/2014/main" id="{B4E5C206-4C17-7DFD-5E82-9F1AD2F718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5366" name="Picture 4">
              <a:extLst>
                <a:ext uri="{FF2B5EF4-FFF2-40B4-BE49-F238E27FC236}">
                  <a16:creationId xmlns:a16="http://schemas.microsoft.com/office/drawing/2014/main" id="{170CAFEA-626F-9F6E-2F2C-2B573EBABB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5367" name="Rectangle 5">
              <a:extLst>
                <a:ext uri="{FF2B5EF4-FFF2-40B4-BE49-F238E27FC236}">
                  <a16:creationId xmlns:a16="http://schemas.microsoft.com/office/drawing/2014/main" id="{36D40681-05BF-8FA5-08F5-85B3A7BB21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F47C60BC-37FB-4597-93B0-57DE67A745D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2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3" name="Text Box 6">
              <a:extLst>
                <a:ext uri="{FF2B5EF4-FFF2-40B4-BE49-F238E27FC236}">
                  <a16:creationId xmlns:a16="http://schemas.microsoft.com/office/drawing/2014/main" id="{2084C63F-2F03-B154-40F4-7ADACE94D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>
            <a:extLst>
              <a:ext uri="{FF2B5EF4-FFF2-40B4-BE49-F238E27FC236}">
                <a16:creationId xmlns:a16="http://schemas.microsoft.com/office/drawing/2014/main" id="{2DC9C07B-2D13-3068-6558-46A9048768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1484313"/>
            <a:ext cx="7850188" cy="4392612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  <a:buFontTx/>
              <a:buNone/>
            </a:pPr>
            <a:endParaRPr lang="it-IT" altLang="it-IT" sz="3000">
              <a:solidFill>
                <a:srgbClr val="808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ts val="113"/>
              </a:spcBef>
              <a:buClrTx/>
              <a:buFontTx/>
              <a:buNone/>
            </a:pPr>
            <a:r>
              <a:rPr lang="it-IT" altLang="it-IT" sz="7000">
                <a:solidFill>
                  <a:srgbClr val="808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17411" name="Group 2">
            <a:extLst>
              <a:ext uri="{FF2B5EF4-FFF2-40B4-BE49-F238E27FC236}">
                <a16:creationId xmlns:a16="http://schemas.microsoft.com/office/drawing/2014/main" id="{990C9A58-F569-51CB-C79C-7BC897BD9975}"/>
              </a:ext>
            </a:extLst>
          </p:cNvPr>
          <p:cNvGrpSpPr>
            <a:grpSpLocks/>
          </p:cNvGrpSpPr>
          <p:nvPr/>
        </p:nvGrpSpPr>
        <p:grpSpPr bwMode="auto">
          <a:xfrm>
            <a:off x="0" y="6651625"/>
            <a:ext cx="9153525" cy="244475"/>
            <a:chOff x="0" y="4190"/>
            <a:chExt cx="5766" cy="154"/>
          </a:xfrm>
        </p:grpSpPr>
        <p:sp>
          <p:nvSpPr>
            <p:cNvPr id="17412" name="Rectangle 3">
              <a:extLst>
                <a:ext uri="{FF2B5EF4-FFF2-40B4-BE49-F238E27FC236}">
                  <a16:creationId xmlns:a16="http://schemas.microsoft.com/office/drawing/2014/main" id="{4ABD38B7-F41F-D2BB-4824-38216A5D83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7413" name="Picture 4">
              <a:extLst>
                <a:ext uri="{FF2B5EF4-FFF2-40B4-BE49-F238E27FC236}">
                  <a16:creationId xmlns:a16="http://schemas.microsoft.com/office/drawing/2014/main" id="{863A6772-CF1F-81AE-54E7-56872C60E0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7414" name="Rectangle 5">
              <a:extLst>
                <a:ext uri="{FF2B5EF4-FFF2-40B4-BE49-F238E27FC236}">
                  <a16:creationId xmlns:a16="http://schemas.microsoft.com/office/drawing/2014/main" id="{E8489F58-C314-9517-403E-DEC44E719E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03CE82AC-114D-4B38-8D22-5834D707F11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3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7" name="Text Box 6">
              <a:extLst>
                <a:ext uri="{FF2B5EF4-FFF2-40B4-BE49-F238E27FC236}">
                  <a16:creationId xmlns:a16="http://schemas.microsoft.com/office/drawing/2014/main" id="{24C2C2F8-B56D-FBC9-30FC-060092EB53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 </a:t>
              </a:r>
              <a:r>
                <a:rPr lang="it-IT" altLang="it-IT" sz="850" dirty="0">
                  <a:latin typeface="Arial" panose="020B0604020202020204" pitchFamily="34" charset="0"/>
                </a:rPr>
                <a:t>© Zanichelli 2019</a:t>
              </a:r>
            </a:p>
          </p:txBody>
        </p:sp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>
            <a:extLst>
              <a:ext uri="{FF2B5EF4-FFF2-40B4-BE49-F238E27FC236}">
                <a16:creationId xmlns:a16="http://schemas.microsoft.com/office/drawing/2014/main" id="{E025FB45-7D50-B977-3DFD-C01E1667F3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81013"/>
            <a:ext cx="8507413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differenziamento cellulare nell’embrione /1</a:t>
            </a:r>
          </a:p>
        </p:txBody>
      </p:sp>
      <p:sp>
        <p:nvSpPr>
          <p:cNvPr id="19459" name="Rectangle 4">
            <a:extLst>
              <a:ext uri="{FF2B5EF4-FFF2-40B4-BE49-F238E27FC236}">
                <a16:creationId xmlns:a16="http://schemas.microsoft.com/office/drawing/2014/main" id="{BBFC4346-1C7F-B548-0978-4C9CB4AE97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19460" name="Group 2">
            <a:extLst>
              <a:ext uri="{FF2B5EF4-FFF2-40B4-BE49-F238E27FC236}">
                <a16:creationId xmlns:a16="http://schemas.microsoft.com/office/drawing/2014/main" id="{E19991DA-96B1-560B-F6A7-5218A57F9F6D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19462" name="Rectangle 3">
              <a:extLst>
                <a:ext uri="{FF2B5EF4-FFF2-40B4-BE49-F238E27FC236}">
                  <a16:creationId xmlns:a16="http://schemas.microsoft.com/office/drawing/2014/main" id="{7CE46586-8EF1-A10D-3177-F965B0419B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19463" name="Picture 4">
              <a:extLst>
                <a:ext uri="{FF2B5EF4-FFF2-40B4-BE49-F238E27FC236}">
                  <a16:creationId xmlns:a16="http://schemas.microsoft.com/office/drawing/2014/main" id="{103DDB5A-75D1-97D1-02D4-13149F779D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9464" name="Rectangle 5">
              <a:extLst>
                <a:ext uri="{FF2B5EF4-FFF2-40B4-BE49-F238E27FC236}">
                  <a16:creationId xmlns:a16="http://schemas.microsoft.com/office/drawing/2014/main" id="{4795AF34-089E-143C-1967-C954ED4CB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7A9341A7-5A1B-4072-8836-873CC75CCE5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4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9EB2DC58-900C-512B-274D-B1DB151C5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19461" name="CasellaDiTesto 4">
            <a:extLst>
              <a:ext uri="{FF2B5EF4-FFF2-40B4-BE49-F238E27FC236}">
                <a16:creationId xmlns:a16="http://schemas.microsoft.com/office/drawing/2014/main" id="{716066BE-321B-4064-8E32-87AD056B14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989138"/>
            <a:ext cx="8507413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possibilità di rigenerazione di un tessuto dipende dalla permanenza al suo interno di </a:t>
            </a: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staminali indifferenziate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it-IT" altLang="it-IT" sz="150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differenziamento cellulare 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nell’acquisizione di caratteri diversi e funzioni specializzate al fine di realizzare una divisione di compiti e funzioni tipica degli organismi pluricellulari (in quelli unicellulari tutte le funzioni vitali sono svolte da un’unica cellula). </a:t>
            </a:r>
          </a:p>
          <a:p>
            <a:endParaRPr lang="it-IT" altLang="it-IT" sz="1500">
              <a:solidFill>
                <a:srgbClr val="1A1A1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Gli organismi pluricellulari derivano da un’unica cellula, l’uovo fecondato, che si trasforma in una struttura complessa, l’</a:t>
            </a:r>
            <a:r>
              <a:rPr lang="it-IT" altLang="it-IT" sz="2300" b="1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embrione</a:t>
            </a:r>
            <a:r>
              <a:rPr lang="it-IT" altLang="it-IT" sz="2300">
                <a:solidFill>
                  <a:srgbClr val="1A1A1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dà origine a tessuti e organi specializzati.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>
            <a:extLst>
              <a:ext uri="{FF2B5EF4-FFF2-40B4-BE49-F238E27FC236}">
                <a16:creationId xmlns:a16="http://schemas.microsoft.com/office/drawing/2014/main" id="{FF5DD2E8-0252-5723-490F-175FB6F255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415925"/>
            <a:ext cx="8507413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differenziamento cellulare nell’embrione /2</a:t>
            </a:r>
          </a:p>
        </p:txBody>
      </p:sp>
      <p:sp>
        <p:nvSpPr>
          <p:cNvPr id="21507" name="Rectangle 4">
            <a:extLst>
              <a:ext uri="{FF2B5EF4-FFF2-40B4-BE49-F238E27FC236}">
                <a16:creationId xmlns:a16="http://schemas.microsoft.com/office/drawing/2014/main" id="{BBF6B773-4E8E-FEB7-96D3-5EFD4C3722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21508" name="Group 2">
            <a:extLst>
              <a:ext uri="{FF2B5EF4-FFF2-40B4-BE49-F238E27FC236}">
                <a16:creationId xmlns:a16="http://schemas.microsoft.com/office/drawing/2014/main" id="{730B8A3B-0F35-3391-89DA-B604FC740026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1512" name="Rectangle 3">
              <a:extLst>
                <a:ext uri="{FF2B5EF4-FFF2-40B4-BE49-F238E27FC236}">
                  <a16:creationId xmlns:a16="http://schemas.microsoft.com/office/drawing/2014/main" id="{DC90B5B6-71FF-B727-18FD-799A8D893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1513" name="Picture 4">
              <a:extLst>
                <a:ext uri="{FF2B5EF4-FFF2-40B4-BE49-F238E27FC236}">
                  <a16:creationId xmlns:a16="http://schemas.microsoft.com/office/drawing/2014/main" id="{DDC46C51-922F-5920-F1C6-DC209A3335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1514" name="Rectangle 5">
              <a:extLst>
                <a:ext uri="{FF2B5EF4-FFF2-40B4-BE49-F238E27FC236}">
                  <a16:creationId xmlns:a16="http://schemas.microsoft.com/office/drawing/2014/main" id="{B7589B7F-A708-197C-7AA5-B609C4FF4FD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E7E7C70B-7DDF-41B5-A49E-0773B616F470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5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25F3D03B-0596-435D-3D9B-DD2CF70B10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pic>
        <p:nvPicPr>
          <p:cNvPr id="21509" name="Immagine 2">
            <a:extLst>
              <a:ext uri="{FF2B5EF4-FFF2-40B4-BE49-F238E27FC236}">
                <a16:creationId xmlns:a16="http://schemas.microsoft.com/office/drawing/2014/main" id="{88407690-0595-8B83-29B5-700E5E5C91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1036638"/>
            <a:ext cx="3400425" cy="5221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CasellaDiTesto 4">
            <a:extLst>
              <a:ext uri="{FF2B5EF4-FFF2-40B4-BE49-F238E27FC236}">
                <a16:creationId xmlns:a16="http://schemas.microsoft.com/office/drawing/2014/main" id="{F896A9F8-4118-54B9-C935-E587471B94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865313"/>
            <a:ext cx="5329238" cy="464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Fecondazione: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spermatozoo  si fonde con il pronucleo femminile</a:t>
            </a:r>
          </a:p>
          <a:p>
            <a:endParaRPr lang="it-IT" altLang="it-IT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Segmentazione: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citoplasma si divide all’interno del proprio involucro senza aumentare di dimensioni</a:t>
            </a:r>
          </a:p>
          <a:p>
            <a:endParaRPr lang="it-IT" altLang="it-IT" sz="1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Morula: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forma un ammasso di cellule (forma di mora) che, per il progressivo compattamento delle cellule, diventa simile a una sfera; gli spazi intercellulari più interni si allargano a formare una cavità </a:t>
            </a:r>
            <a:b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centrale (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blastocele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ripiena di liquido</a:t>
            </a:r>
          </a:p>
        </p:txBody>
      </p:sp>
      <p:sp>
        <p:nvSpPr>
          <p:cNvPr id="21511" name="Text Box 3">
            <a:extLst>
              <a:ext uri="{FF2B5EF4-FFF2-40B4-BE49-F238E27FC236}">
                <a16:creationId xmlns:a16="http://schemas.microsoft.com/office/drawing/2014/main" id="{6A78668A-21EE-07E4-A367-FBC597E641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40388" y="6257925"/>
            <a:ext cx="3400425" cy="309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>
                <a:latin typeface="Arial" panose="020B0604020202020204" pitchFamily="34" charset="0"/>
                <a:cs typeface="Arial" panose="020B0604020202020204" pitchFamily="34" charset="0"/>
              </a:rPr>
              <a:t>Primi stadi dello sviluppo embrionale.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>
            <a:extLst>
              <a:ext uri="{FF2B5EF4-FFF2-40B4-BE49-F238E27FC236}">
                <a16:creationId xmlns:a16="http://schemas.microsoft.com/office/drawing/2014/main" id="{0D5FB2F9-851C-D994-60F9-7B30DD7F2B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88950"/>
            <a:ext cx="8362950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differenziamento cellulare nell’embrione /3</a:t>
            </a:r>
          </a:p>
        </p:txBody>
      </p:sp>
      <p:sp>
        <p:nvSpPr>
          <p:cNvPr id="23555" name="Rectangle 4">
            <a:extLst>
              <a:ext uri="{FF2B5EF4-FFF2-40B4-BE49-F238E27FC236}">
                <a16:creationId xmlns:a16="http://schemas.microsoft.com/office/drawing/2014/main" id="{6240722A-CA07-D503-074A-EAD60B8AC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23556" name="Group 2">
            <a:extLst>
              <a:ext uri="{FF2B5EF4-FFF2-40B4-BE49-F238E27FC236}">
                <a16:creationId xmlns:a16="http://schemas.microsoft.com/office/drawing/2014/main" id="{A0629208-213E-821E-6131-F8D8ECDF3A2D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3558" name="Rectangle 3">
              <a:extLst>
                <a:ext uri="{FF2B5EF4-FFF2-40B4-BE49-F238E27FC236}">
                  <a16:creationId xmlns:a16="http://schemas.microsoft.com/office/drawing/2014/main" id="{B662EF8C-F0AC-2117-8EAD-BC60E3D9F8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3559" name="Picture 4">
              <a:extLst>
                <a:ext uri="{FF2B5EF4-FFF2-40B4-BE49-F238E27FC236}">
                  <a16:creationId xmlns:a16="http://schemas.microsoft.com/office/drawing/2014/main" id="{1C1529EE-05C6-888F-D3F4-E4F6ED02AC5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3560" name="Rectangle 5">
              <a:extLst>
                <a:ext uri="{FF2B5EF4-FFF2-40B4-BE49-F238E27FC236}">
                  <a16:creationId xmlns:a16="http://schemas.microsoft.com/office/drawing/2014/main" id="{B8861A12-4B3E-71CA-E1A9-8E61EA5BA1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91A31CD9-5422-4483-A01E-E91F09B4B41E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6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F18DDEB6-32FD-2304-9054-7F83351FFE0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23557" name="CasellaDiTesto 4">
            <a:extLst>
              <a:ext uri="{FF2B5EF4-FFF2-40B4-BE49-F238E27FC236}">
                <a16:creationId xmlns:a16="http://schemas.microsoft.com/office/drawing/2014/main" id="{80B38FBA-D2B6-298F-E345-784D7B994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2174875"/>
            <a:ext cx="8362950" cy="409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morula è diventata una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blastula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blastocisti: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 individuano una massa cellulare interna e il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trofoectoderma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it-IT" altLang="it-IT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 cellule del trofoectoderma, eliminata la membrana pellucida che le ricopre, entrano in strettissimo contatto con la parete dell’utero in cui l’uovo si è impiantato, dando luogo alla 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placenta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mentre dalla massa cellulare interna derivano l’</a:t>
            </a: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embrione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vero e proprio e alcuni annessi embrionali</a:t>
            </a:r>
          </a:p>
          <a:p>
            <a:endParaRPr lang="it-IT" altLang="it-IT" sz="15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Gastrulazione: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alcune cellule subiscono un’invaginazione mentre compaiono i primi segni della differenziazione morfologica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>
            <a:extLst>
              <a:ext uri="{FF2B5EF4-FFF2-40B4-BE49-F238E27FC236}">
                <a16:creationId xmlns:a16="http://schemas.microsoft.com/office/drawing/2014/main" id="{C64EA80D-00A1-C8DC-4568-14752D1928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488950"/>
            <a:ext cx="8362950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differenziamento cellulare nell’embrione /4</a:t>
            </a:r>
          </a:p>
        </p:txBody>
      </p:sp>
      <p:sp>
        <p:nvSpPr>
          <p:cNvPr id="25603" name="Rectangle 4">
            <a:extLst>
              <a:ext uri="{FF2B5EF4-FFF2-40B4-BE49-F238E27FC236}">
                <a16:creationId xmlns:a16="http://schemas.microsoft.com/office/drawing/2014/main" id="{98187439-DD84-49EF-6A1B-144185E904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25604" name="Group 2">
            <a:extLst>
              <a:ext uri="{FF2B5EF4-FFF2-40B4-BE49-F238E27FC236}">
                <a16:creationId xmlns:a16="http://schemas.microsoft.com/office/drawing/2014/main" id="{4FBD8CD0-2FEF-BB45-0DDF-82B98C6FA97A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5606" name="Rectangle 3">
              <a:extLst>
                <a:ext uri="{FF2B5EF4-FFF2-40B4-BE49-F238E27FC236}">
                  <a16:creationId xmlns:a16="http://schemas.microsoft.com/office/drawing/2014/main" id="{B1D2F5D8-5D7D-BC00-FBB3-059072397A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5607" name="Picture 4">
              <a:extLst>
                <a:ext uri="{FF2B5EF4-FFF2-40B4-BE49-F238E27FC236}">
                  <a16:creationId xmlns:a16="http://schemas.microsoft.com/office/drawing/2014/main" id="{E35A5DF1-6D3F-DCD7-803F-7C52FCF0ABB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5608" name="Rectangle 5">
              <a:extLst>
                <a:ext uri="{FF2B5EF4-FFF2-40B4-BE49-F238E27FC236}">
                  <a16:creationId xmlns:a16="http://schemas.microsoft.com/office/drawing/2014/main" id="{6B18E429-7DA4-30AC-C0B9-0CC3653B4E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A2A456BF-2188-4FFD-83A7-757977B03E45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7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89F6DCC8-C6D5-73AF-22AC-9AC08A9F7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7872B5DC-C3C5-1FDE-45E9-313A435730EA}"/>
              </a:ext>
            </a:extLst>
          </p:cNvPr>
          <p:cNvSpPr txBox="1"/>
          <p:nvPr/>
        </p:nvSpPr>
        <p:spPr>
          <a:xfrm>
            <a:off x="395288" y="2060575"/>
            <a:ext cx="8362950" cy="374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Foglietti embrionali: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delineano i tre strati germinativi che daranno origine a tutte le strutture e i tessuti dell’organismo:</a:t>
            </a:r>
          </a:p>
          <a:p>
            <a:pPr>
              <a:defRPr/>
            </a:pP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Endoderma: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foglietto più interno da cui traggono origine apparato digerente e respiratorio, pancreas e fegato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Mesoderma: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strato intermedio da cui si formano muscoli, ossa, cuore, vasi sanguigni e apparato urogenitale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1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Ectoderma: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foglietto più esterno da cui hanno origine  epidermide e relativi annessi, sistema nervoso e organi di senso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>
            <a:extLst>
              <a:ext uri="{FF2B5EF4-FFF2-40B4-BE49-F238E27FC236}">
                <a16:creationId xmlns:a16="http://schemas.microsoft.com/office/drawing/2014/main" id="{1385F3EA-BFAD-5C96-5DC9-EBA1E157AE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87363"/>
            <a:ext cx="8434388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differenziamento cellulare nell’embrione /5</a:t>
            </a:r>
          </a:p>
        </p:txBody>
      </p:sp>
      <p:sp>
        <p:nvSpPr>
          <p:cNvPr id="27651" name="Rectangle 4">
            <a:extLst>
              <a:ext uri="{FF2B5EF4-FFF2-40B4-BE49-F238E27FC236}">
                <a16:creationId xmlns:a16="http://schemas.microsoft.com/office/drawing/2014/main" id="{7D883A8B-5222-A6AF-43AD-10BCB76A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27652" name="Group 2">
            <a:extLst>
              <a:ext uri="{FF2B5EF4-FFF2-40B4-BE49-F238E27FC236}">
                <a16:creationId xmlns:a16="http://schemas.microsoft.com/office/drawing/2014/main" id="{DB0C82C4-6802-933F-AF2E-A8D46C037165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7656" name="Rectangle 3">
              <a:extLst>
                <a:ext uri="{FF2B5EF4-FFF2-40B4-BE49-F238E27FC236}">
                  <a16:creationId xmlns:a16="http://schemas.microsoft.com/office/drawing/2014/main" id="{0A6F635C-9FF0-23B6-769A-AF29B4BA3F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7657" name="Picture 4">
              <a:extLst>
                <a:ext uri="{FF2B5EF4-FFF2-40B4-BE49-F238E27FC236}">
                  <a16:creationId xmlns:a16="http://schemas.microsoft.com/office/drawing/2014/main" id="{F66CD306-6E16-2D6D-18EB-C6F5CC8EF0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7658" name="Rectangle 5">
              <a:extLst>
                <a:ext uri="{FF2B5EF4-FFF2-40B4-BE49-F238E27FC236}">
                  <a16:creationId xmlns:a16="http://schemas.microsoft.com/office/drawing/2014/main" id="{4F2ACDD9-EA02-B5F8-580E-EB4C171D74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4AF877CA-DCB6-4AE8-A335-9BADC7427638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8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4CE04B22-9C7B-3915-0847-9F3EC390EBF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F25250B-990D-8616-D27D-B6F558DAB03F}"/>
              </a:ext>
            </a:extLst>
          </p:cNvPr>
          <p:cNvSpPr txBox="1"/>
          <p:nvPr/>
        </p:nvSpPr>
        <p:spPr>
          <a:xfrm>
            <a:off x="323850" y="2420938"/>
            <a:ext cx="4248150" cy="2724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Nell’embrione compaiono:</a:t>
            </a:r>
          </a:p>
          <a:p>
            <a:pPr>
              <a:defRPr/>
            </a:pPr>
            <a:endParaRPr 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notocorda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che darà origine alla colonna vertebrale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it-IT" sz="5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tubo neurale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destinato a formare l’encefalo e il midollo spinale</a:t>
            </a:r>
          </a:p>
        </p:txBody>
      </p:sp>
      <p:sp>
        <p:nvSpPr>
          <p:cNvPr id="27654" name="Text Box 3">
            <a:extLst>
              <a:ext uri="{FF2B5EF4-FFF2-40B4-BE49-F238E27FC236}">
                <a16:creationId xmlns:a16="http://schemas.microsoft.com/office/drawing/2014/main" id="{2B343CC2-BD4E-3F9A-2B64-D29F53FBA9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9338" y="6069013"/>
            <a:ext cx="417671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>
                <a:latin typeface="Arial" panose="020B0604020202020204" pitchFamily="34" charset="0"/>
                <a:cs typeface="Arial" panose="020B0604020202020204" pitchFamily="34" charset="0"/>
              </a:rPr>
              <a:t>La neurulazione e lo sviluppo del tubo neurale nella rana.</a:t>
            </a:r>
          </a:p>
        </p:txBody>
      </p:sp>
      <p:pic>
        <p:nvPicPr>
          <p:cNvPr id="27655" name="Immagine 2">
            <a:extLst>
              <a:ext uri="{FF2B5EF4-FFF2-40B4-BE49-F238E27FC236}">
                <a16:creationId xmlns:a16="http://schemas.microsoft.com/office/drawing/2014/main" id="{F299C890-C744-10A3-33BF-0BF3EBC878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273175"/>
            <a:ext cx="4068762" cy="479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>
            <a:alpha val="2196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3">
            <a:extLst>
              <a:ext uri="{FF2B5EF4-FFF2-40B4-BE49-F238E27FC236}">
                <a16:creationId xmlns:a16="http://schemas.microsoft.com/office/drawing/2014/main" id="{D8814C1B-F596-526B-0708-9A6ED2CE6B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063" y="3349625"/>
            <a:ext cx="4619625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Text Box 2">
            <a:extLst>
              <a:ext uri="{FF2B5EF4-FFF2-40B4-BE49-F238E27FC236}">
                <a16:creationId xmlns:a16="http://schemas.microsoft.com/office/drawing/2014/main" id="{A404BF96-6567-F826-BD48-74E2FB6A17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23863"/>
            <a:ext cx="8434388" cy="1320800"/>
          </a:xfrm>
          <a:prstGeom prst="rect">
            <a:avLst/>
          </a:prstGeom>
          <a:solidFill>
            <a:srgbClr val="FFFFFF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81720" tIns="42480" rIns="81720" bIns="4248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4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cellule staminali: progenitrici di tutte le cellule /1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A301FFB1-29BC-EFAD-F848-3B852B542C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295275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ts val="113"/>
              </a:spcBef>
              <a:buClrTx/>
              <a:buFontTx/>
              <a:buNone/>
            </a:pPr>
            <a:r>
              <a:rPr lang="it-IT" altLang="it-IT" sz="1400">
                <a:latin typeface="Arial" panose="020B0604020202020204" pitchFamily="34" charset="0"/>
                <a:cs typeface="Arial" panose="020B0604020202020204" pitchFamily="34" charset="0"/>
              </a:rPr>
              <a:t>Le cellule staminali</a:t>
            </a:r>
          </a:p>
        </p:txBody>
      </p:sp>
      <p:grpSp>
        <p:nvGrpSpPr>
          <p:cNvPr id="29701" name="Group 2">
            <a:extLst>
              <a:ext uri="{FF2B5EF4-FFF2-40B4-BE49-F238E27FC236}">
                <a16:creationId xmlns:a16="http://schemas.microsoft.com/office/drawing/2014/main" id="{5BFB0FDC-5F01-BFC3-2EC8-FD7F6F5216D7}"/>
              </a:ext>
            </a:extLst>
          </p:cNvPr>
          <p:cNvGrpSpPr>
            <a:grpSpLocks/>
          </p:cNvGrpSpPr>
          <p:nvPr/>
        </p:nvGrpSpPr>
        <p:grpSpPr bwMode="auto">
          <a:xfrm>
            <a:off x="0" y="6640513"/>
            <a:ext cx="9153525" cy="244475"/>
            <a:chOff x="0" y="4190"/>
            <a:chExt cx="5766" cy="154"/>
          </a:xfrm>
        </p:grpSpPr>
        <p:sp>
          <p:nvSpPr>
            <p:cNvPr id="29705" name="Rectangle 3">
              <a:extLst>
                <a:ext uri="{FF2B5EF4-FFF2-40B4-BE49-F238E27FC236}">
                  <a16:creationId xmlns:a16="http://schemas.microsoft.com/office/drawing/2014/main" id="{38E822ED-792B-0E49-76D6-FE3C5C9443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0" y="4190"/>
              <a:ext cx="5758" cy="147"/>
            </a:xfrm>
            <a:prstGeom prst="rect">
              <a:avLst/>
            </a:prstGeom>
            <a:solidFill>
              <a:srgbClr val="D9D9D9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</a:pPr>
              <a:r>
                <a:rPr lang="en-US" altLang="it-IT" sz="180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</a:p>
          </p:txBody>
        </p:sp>
        <p:pic>
          <p:nvPicPr>
            <p:cNvPr id="29706" name="Picture 4">
              <a:extLst>
                <a:ext uri="{FF2B5EF4-FFF2-40B4-BE49-F238E27FC236}">
                  <a16:creationId xmlns:a16="http://schemas.microsoft.com/office/drawing/2014/main" id="{687073CE-6B86-F68F-A38C-250E8DD396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64" y="4191"/>
              <a:ext cx="902" cy="1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29707" name="Rectangle 5">
              <a:extLst>
                <a:ext uri="{FF2B5EF4-FFF2-40B4-BE49-F238E27FC236}">
                  <a16:creationId xmlns:a16="http://schemas.microsoft.com/office/drawing/2014/main" id="{4FC9E2CC-834D-EAFF-2961-A7EB8A2E7E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67" y="4193"/>
              <a:ext cx="1283" cy="9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90000" tIns="46800" rIns="90000" bIns="46800"/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algn="ctr" eaLnBrk="1" hangingPunct="1">
                <a:spcBef>
                  <a:spcPts val="113"/>
                </a:spcBef>
                <a:buClrTx/>
                <a:buFontTx/>
                <a:buNone/>
              </a:pPr>
              <a:fld id="{C7E8BB4D-18EE-4854-B599-1159CA289E72}" type="slidenum">
                <a:rPr lang="it-IT" altLang="it-IT" sz="800">
                  <a:latin typeface="Arial" panose="020B0604020202020204" pitchFamily="34" charset="0"/>
                </a:rPr>
                <a:pPr algn="ctr" eaLnBrk="1" hangingPunct="1">
                  <a:spcBef>
                    <a:spcPts val="113"/>
                  </a:spcBef>
                  <a:buClrTx/>
                  <a:buFontTx/>
                  <a:buNone/>
                </a:pPr>
                <a:t>9</a:t>
              </a:fld>
              <a:endParaRPr lang="it-IT" altLang="it-IT" sz="800">
                <a:latin typeface="Arial" panose="020B0604020202020204" pitchFamily="34" charset="0"/>
              </a:endParaRPr>
            </a:p>
          </p:txBody>
        </p:sp>
        <p:sp>
          <p:nvSpPr>
            <p:cNvPr id="15" name="Text Box 6">
              <a:extLst>
                <a:ext uri="{FF2B5EF4-FFF2-40B4-BE49-F238E27FC236}">
                  <a16:creationId xmlns:a16="http://schemas.microsoft.com/office/drawing/2014/main" id="{39CE000F-333F-D63A-32F9-327F912667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" y="4190"/>
              <a:ext cx="3034" cy="147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lIns="90000" tIns="46800" rIns="90000" bIns="46800">
              <a:spAutoFit/>
            </a:bodyPr>
            <a:lstStyle>
              <a:lvl1pPr>
                <a:spcBef>
                  <a:spcPts val="9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32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1pPr>
              <a:lvl2pPr>
                <a:spcBef>
                  <a:spcPts val="8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8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2pPr>
              <a:lvl3pPr>
                <a:spcBef>
                  <a:spcPts val="7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3pPr>
              <a:lvl4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4pPr>
              <a:lvl5pPr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5pPr>
              <a:lvl6pPr marL="25146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6pPr>
              <a:lvl7pPr marL="29718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7pPr>
              <a:lvl8pPr marL="34290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8pPr>
              <a:lvl9pPr marL="3886200" indent="-228600" defTabSz="449263" eaLnBrk="0" fontAlgn="base" hangingPunct="0">
                <a:spcBef>
                  <a:spcPts val="613"/>
                </a:spcBef>
                <a:spcAft>
                  <a:spcPts val="113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tabLst>
                  <a:tab pos="0" algn="l"/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  <a:tab pos="3594100" algn="l"/>
                  <a:tab pos="4043363" algn="l"/>
                  <a:tab pos="4492625" algn="l"/>
                  <a:tab pos="4941888" algn="l"/>
                  <a:tab pos="5391150" algn="l"/>
                  <a:tab pos="5840413" algn="l"/>
                  <a:tab pos="6289675" algn="l"/>
                  <a:tab pos="6738938" algn="l"/>
                  <a:tab pos="7188200" algn="l"/>
                  <a:tab pos="7637463" algn="l"/>
                  <a:tab pos="8086725" algn="l"/>
                  <a:tab pos="8535988" algn="l"/>
                  <a:tab pos="8985250" algn="l"/>
                  <a:tab pos="9434513" algn="l"/>
                  <a:tab pos="9883775" algn="l"/>
                  <a:tab pos="10333038" algn="l"/>
                  <a:tab pos="10782300" algn="l"/>
                </a:tabLst>
                <a:defRPr sz="20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>
                <a:spcBef>
                  <a:spcPts val="113"/>
                </a:spcBef>
                <a:buClrTx/>
                <a:buFontTx/>
                <a:buNone/>
                <a:defRPr/>
              </a:pPr>
              <a:r>
                <a:rPr lang="it-IT" altLang="it-IT" sz="850" dirty="0">
                  <a:latin typeface="Arial" panose="020B0604020202020204" pitchFamily="34" charset="0"/>
                </a:rPr>
                <a:t>Fabio Fanti – </a:t>
              </a:r>
              <a:r>
                <a:rPr lang="it-IT" altLang="it-IT" sz="850" i="1" dirty="0">
                  <a:latin typeface="Arial" panose="020B0604020202020204" pitchFamily="34" charset="0"/>
                </a:rPr>
                <a:t>Biologia, microbiologia e tecnologie di controllo sanitario</a:t>
              </a:r>
              <a:r>
                <a:rPr lang="it-IT" altLang="it-IT" sz="850" dirty="0">
                  <a:latin typeface="Arial" panose="020B0604020202020204" pitchFamily="34" charset="0"/>
                </a:rPr>
                <a:t> © Zanichelli 2019</a:t>
              </a:r>
            </a:p>
          </p:txBody>
        </p:sp>
      </p:grp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482EEB17-698A-A2EF-0A51-4B3BF7D38269}"/>
              </a:ext>
            </a:extLst>
          </p:cNvPr>
          <p:cNvSpPr txBox="1"/>
          <p:nvPr/>
        </p:nvSpPr>
        <p:spPr>
          <a:xfrm>
            <a:off x="323850" y="1744663"/>
            <a:ext cx="8434388" cy="22621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cellule staminali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sono cellule indifferenziate, progenitrici</a:t>
            </a: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tutte le cellule di un organismo.</a:t>
            </a:r>
          </a:p>
          <a:p>
            <a:pPr>
              <a:defRPr/>
            </a:pP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 possono catalogare in base alla loro «potenzialità»: </a:t>
            </a:r>
          </a:p>
          <a:p>
            <a:pPr>
              <a:defRPr/>
            </a:pPr>
            <a:endParaRPr lang="it-IT" sz="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it-IT" sz="23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unipotenti</a:t>
            </a:r>
            <a:r>
              <a:rPr lang="it-IT" sz="23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it-IT" sz="23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dare origine a un solo tipo di cellule differenziate</a:t>
            </a:r>
          </a:p>
          <a:p>
            <a:pPr>
              <a:defRPr/>
            </a:pPr>
            <a:endParaRPr lang="it-IT" sz="23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3" name="Text Box 3">
            <a:extLst>
              <a:ext uri="{FF2B5EF4-FFF2-40B4-BE49-F238E27FC236}">
                <a16:creationId xmlns:a16="http://schemas.microsoft.com/office/drawing/2014/main" id="{88BB440A-4671-81CA-37C9-1CF7777912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37063" y="6132513"/>
            <a:ext cx="40687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ts val="9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spcBef>
                <a:spcPts val="8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spcBef>
                <a:spcPts val="7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ts val="613"/>
              </a:spcBef>
              <a:spcAft>
                <a:spcPts val="113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ts val="113"/>
              </a:spcBef>
              <a:buClrTx/>
            </a:pPr>
            <a:r>
              <a:rPr lang="it-IT" altLang="it-IT" sz="1400" b="1">
                <a:latin typeface="Arial" panose="020B0604020202020204" pitchFamily="34" charset="0"/>
                <a:cs typeface="Arial" panose="020B0604020202020204" pitchFamily="34" charset="0"/>
              </a:rPr>
              <a:t>Classificazione delle cellule staminali in base alle loro potenzialità.</a:t>
            </a:r>
          </a:p>
        </p:txBody>
      </p:sp>
      <p:sp>
        <p:nvSpPr>
          <p:cNvPr id="29704" name="CasellaDiTesto 7">
            <a:extLst>
              <a:ext uri="{FF2B5EF4-FFF2-40B4-BE49-F238E27FC236}">
                <a16:creationId xmlns:a16="http://schemas.microsoft.com/office/drawing/2014/main" id="{306A2CA1-B7D4-DBBE-6FAE-1DCA8AC015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3576638"/>
            <a:ext cx="4364038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multipotenti: 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possono dare origine ad alcuni tipi di cellule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pluripotenti: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possono dare origine a molti tipi cellulari diversi</a:t>
            </a:r>
          </a:p>
          <a:p>
            <a:pPr>
              <a:buFont typeface="Arial" panose="020B0604020202020204" pitchFamily="34" charset="0"/>
              <a:buChar char="•"/>
            </a:pPr>
            <a:endParaRPr lang="it-IT" altLang="it-IT" sz="3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it-IT" altLang="it-IT" sz="23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totipotenti:</a:t>
            </a:r>
            <a:r>
              <a:rPr lang="it-IT" altLang="it-IT" sz="23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possono generare ogni tipo di cellula dell’organismo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ema di Office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ts val="113"/>
          </a:spcBef>
          <a:spcAft>
            <a:spcPts val="113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it-IT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Calibri" panose="020F0502020204030204" pitchFamily="34" charset="0"/>
            <a:ea typeface="MS PGothic" panose="020B0600070205080204" pitchFamily="34" charset="-128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25520</TotalTime>
  <Words>1167</Words>
  <Application>Microsoft Office PowerPoint</Application>
  <PresentationFormat>Presentazione su schermo (4:3)</PresentationFormat>
  <Paragraphs>197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11</vt:i4>
      </vt:variant>
      <vt:variant>
        <vt:lpstr>Titoli diapositive</vt:lpstr>
      </vt:variant>
      <vt:variant>
        <vt:i4>15</vt:i4>
      </vt:variant>
    </vt:vector>
  </HeadingPairs>
  <TitlesOfParts>
    <vt:vector size="29" baseType="lpstr">
      <vt:lpstr>Arial</vt:lpstr>
      <vt:lpstr>Calibri</vt:lpstr>
      <vt:lpstr>Times New Roman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Sara Urbani</dc:creator>
  <cp:lastModifiedBy>Chiara Locatelli - chiara.locatelli7@studio.unibo.it</cp:lastModifiedBy>
  <cp:revision>552</cp:revision>
  <cp:lastPrinted>2009-04-22T19:24:48Z</cp:lastPrinted>
  <dcterms:created xsi:type="dcterms:W3CDTF">2011-11-23T15:48:27Z</dcterms:created>
  <dcterms:modified xsi:type="dcterms:W3CDTF">2022-10-28T17:12:30Z</dcterms:modified>
</cp:coreProperties>
</file>