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54E5-D1E0-4568-8CCB-5CC47EA1CA50}" type="datetimeFigureOut">
              <a:rPr lang="it-IT" smtClean="0"/>
              <a:t>08/02/2011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B806-21DE-446D-BDCD-C2FC98D3E45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54E5-D1E0-4568-8CCB-5CC47EA1CA50}" type="datetimeFigureOut">
              <a:rPr lang="it-IT" smtClean="0"/>
              <a:t>08/02/2011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B806-21DE-446D-BDCD-C2FC98D3E45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54E5-D1E0-4568-8CCB-5CC47EA1CA50}" type="datetimeFigureOut">
              <a:rPr lang="it-IT" smtClean="0"/>
              <a:t>08/02/2011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B806-21DE-446D-BDCD-C2FC98D3E45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54E5-D1E0-4568-8CCB-5CC47EA1CA50}" type="datetimeFigureOut">
              <a:rPr lang="it-IT" smtClean="0"/>
              <a:t>08/02/2011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B806-21DE-446D-BDCD-C2FC98D3E45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54E5-D1E0-4568-8CCB-5CC47EA1CA50}" type="datetimeFigureOut">
              <a:rPr lang="it-IT" smtClean="0"/>
              <a:t>08/02/2011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B806-21DE-446D-BDCD-C2FC98D3E45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54E5-D1E0-4568-8CCB-5CC47EA1CA50}" type="datetimeFigureOut">
              <a:rPr lang="it-IT" smtClean="0"/>
              <a:t>08/02/2011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B806-21DE-446D-BDCD-C2FC98D3E45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54E5-D1E0-4568-8CCB-5CC47EA1CA50}" type="datetimeFigureOut">
              <a:rPr lang="it-IT" smtClean="0"/>
              <a:t>08/02/2011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B806-21DE-446D-BDCD-C2FC98D3E45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54E5-D1E0-4568-8CCB-5CC47EA1CA50}" type="datetimeFigureOut">
              <a:rPr lang="it-IT" smtClean="0"/>
              <a:t>08/02/2011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B806-21DE-446D-BDCD-C2FC98D3E45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54E5-D1E0-4568-8CCB-5CC47EA1CA50}" type="datetimeFigureOut">
              <a:rPr lang="it-IT" smtClean="0"/>
              <a:t>08/02/2011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B806-21DE-446D-BDCD-C2FC98D3E45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54E5-D1E0-4568-8CCB-5CC47EA1CA50}" type="datetimeFigureOut">
              <a:rPr lang="it-IT" smtClean="0"/>
              <a:t>08/02/2011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B806-21DE-446D-BDCD-C2FC98D3E45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54E5-D1E0-4568-8CCB-5CC47EA1CA50}" type="datetimeFigureOut">
              <a:rPr lang="it-IT" smtClean="0"/>
              <a:t>08/02/2011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B806-21DE-446D-BDCD-C2FC98D3E45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754E5-D1E0-4568-8CCB-5CC47EA1CA50}" type="datetimeFigureOut">
              <a:rPr lang="it-IT" smtClean="0"/>
              <a:t>08/02/2011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2B806-21DE-446D-BDCD-C2FC98D3E45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Fede\Desktop\cose%20varie\progetto08\Happy%20Birthday.mp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Fede\Desktop\cose%20varie\progetto08\Happy%20Birthday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470025"/>
          </a:xfrm>
        </p:spPr>
        <p:txBody>
          <a:bodyPr/>
          <a:lstStyle/>
          <a:p>
            <a:r>
              <a:rPr lang="it-IT" b="1" i="1" dirty="0" smtClean="0">
                <a:solidFill>
                  <a:schemeClr val="tx2"/>
                </a:solidFill>
              </a:rPr>
              <a:t>Happy </a:t>
            </a:r>
            <a:r>
              <a:rPr lang="it-IT" b="1" i="1" dirty="0" err="1" smtClean="0">
                <a:solidFill>
                  <a:schemeClr val="tx2"/>
                </a:solidFill>
              </a:rPr>
              <a:t>Birthday</a:t>
            </a:r>
            <a:r>
              <a:rPr lang="it-IT" b="1" i="1" dirty="0" smtClean="0">
                <a:solidFill>
                  <a:schemeClr val="tx2"/>
                </a:solidFill>
              </a:rPr>
              <a:t>!</a:t>
            </a:r>
            <a:endParaRPr lang="it-IT" b="1" i="1" dirty="0">
              <a:solidFill>
                <a:schemeClr val="tx2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388843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it-IT" dirty="0" smtClean="0"/>
              <a:t>Happy </a:t>
            </a:r>
            <a:r>
              <a:rPr lang="it-IT" dirty="0" err="1" smtClean="0"/>
              <a:t>birthday</a:t>
            </a:r>
            <a:r>
              <a:rPr lang="it-IT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,</a:t>
            </a:r>
          </a:p>
          <a:p>
            <a:pPr>
              <a:lnSpc>
                <a:spcPct val="80000"/>
              </a:lnSpc>
            </a:pPr>
            <a:r>
              <a:rPr lang="it-IT" dirty="0" smtClean="0"/>
              <a:t>happy </a:t>
            </a:r>
            <a:r>
              <a:rPr lang="it-IT" dirty="0" err="1" smtClean="0"/>
              <a:t>birthday</a:t>
            </a:r>
            <a:endParaRPr lang="it-IT" dirty="0" smtClean="0"/>
          </a:p>
          <a:p>
            <a:pPr>
              <a:lnSpc>
                <a:spcPct val="80000"/>
              </a:lnSpc>
            </a:pP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,</a:t>
            </a:r>
          </a:p>
          <a:p>
            <a:pPr>
              <a:lnSpc>
                <a:spcPct val="80000"/>
              </a:lnSpc>
            </a:pPr>
            <a:r>
              <a:rPr lang="it-IT" dirty="0" smtClean="0"/>
              <a:t>happy </a:t>
            </a:r>
            <a:r>
              <a:rPr lang="it-IT" dirty="0" err="1" smtClean="0"/>
              <a:t>birthday</a:t>
            </a:r>
            <a:r>
              <a:rPr lang="it-IT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it-IT" dirty="0" err="1" smtClean="0"/>
              <a:t>dear</a:t>
            </a:r>
            <a:r>
              <a:rPr lang="it-IT" dirty="0" smtClean="0"/>
              <a:t> </a:t>
            </a:r>
            <a:r>
              <a:rPr lang="it-IT" i="1" dirty="0" smtClean="0"/>
              <a:t>READER</a:t>
            </a:r>
            <a:r>
              <a:rPr lang="it-IT" dirty="0" smtClean="0"/>
              <a:t>,</a:t>
            </a:r>
          </a:p>
          <a:p>
            <a:pPr>
              <a:lnSpc>
                <a:spcPct val="80000"/>
              </a:lnSpc>
            </a:pPr>
            <a:r>
              <a:rPr lang="it-IT" dirty="0" smtClean="0"/>
              <a:t>happy </a:t>
            </a:r>
            <a:r>
              <a:rPr lang="it-IT" dirty="0" err="1" smtClean="0"/>
              <a:t>birthday</a:t>
            </a:r>
            <a:r>
              <a:rPr lang="it-IT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it-IT" dirty="0" err="1" smtClean="0"/>
              <a:t>to…</a:t>
            </a:r>
            <a:endParaRPr lang="it-IT" dirty="0" smtClean="0"/>
          </a:p>
          <a:p>
            <a:pPr>
              <a:lnSpc>
                <a:spcPct val="80000"/>
              </a:lnSpc>
            </a:pPr>
            <a:r>
              <a:rPr lang="it-IT" dirty="0" err="1" smtClean="0"/>
              <a:t>you</a:t>
            </a:r>
            <a:r>
              <a:rPr lang="it-IT" dirty="0" smtClean="0"/>
              <a:t>!</a:t>
            </a:r>
          </a:p>
          <a:p>
            <a:endParaRPr lang="it-IT" dirty="0"/>
          </a:p>
        </p:txBody>
      </p:sp>
      <p:pic>
        <p:nvPicPr>
          <p:cNvPr id="4" name="Happy Birthda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27984" y="197207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61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13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14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470025"/>
          </a:xfrm>
        </p:spPr>
        <p:txBody>
          <a:bodyPr/>
          <a:lstStyle/>
          <a:p>
            <a:r>
              <a:rPr lang="it-IT" b="1" i="1" dirty="0" smtClean="0">
                <a:solidFill>
                  <a:schemeClr val="tx2"/>
                </a:solidFill>
              </a:rPr>
              <a:t>Happy </a:t>
            </a:r>
            <a:r>
              <a:rPr lang="it-IT" b="1" i="1" dirty="0" err="1" smtClean="0">
                <a:solidFill>
                  <a:schemeClr val="tx2"/>
                </a:solidFill>
              </a:rPr>
              <a:t>Birthday</a:t>
            </a:r>
            <a:r>
              <a:rPr lang="it-IT" b="1" i="1" dirty="0" smtClean="0">
                <a:solidFill>
                  <a:schemeClr val="tx2"/>
                </a:solidFill>
              </a:rPr>
              <a:t>!</a:t>
            </a:r>
            <a:endParaRPr lang="it-IT" b="1" i="1" dirty="0">
              <a:solidFill>
                <a:schemeClr val="tx2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388843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it-IT" dirty="0" smtClean="0">
                <a:solidFill>
                  <a:srgbClr val="92D050"/>
                </a:solidFill>
              </a:rPr>
              <a:t>Happy </a:t>
            </a:r>
            <a:r>
              <a:rPr lang="it-IT" dirty="0" err="1" smtClean="0">
                <a:solidFill>
                  <a:srgbClr val="92D050"/>
                </a:solidFill>
              </a:rPr>
              <a:t>birthday</a:t>
            </a:r>
            <a:r>
              <a:rPr lang="it-IT" dirty="0" smtClean="0">
                <a:solidFill>
                  <a:srgbClr val="92D05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it-IT" dirty="0" err="1" smtClean="0">
                <a:solidFill>
                  <a:srgbClr val="92D050"/>
                </a:solidFill>
              </a:rPr>
              <a:t>to</a:t>
            </a:r>
            <a:r>
              <a:rPr lang="it-IT" dirty="0" smtClean="0">
                <a:solidFill>
                  <a:srgbClr val="92D050"/>
                </a:solidFill>
              </a:rPr>
              <a:t> </a:t>
            </a:r>
            <a:r>
              <a:rPr lang="it-IT" dirty="0" err="1" smtClean="0">
                <a:solidFill>
                  <a:srgbClr val="92D050"/>
                </a:solidFill>
              </a:rPr>
              <a:t>you</a:t>
            </a:r>
            <a:r>
              <a:rPr lang="it-IT" dirty="0" smtClean="0">
                <a:solidFill>
                  <a:srgbClr val="92D050"/>
                </a:solidFill>
              </a:rPr>
              <a:t>,</a:t>
            </a:r>
          </a:p>
          <a:p>
            <a:pPr>
              <a:lnSpc>
                <a:spcPct val="80000"/>
              </a:lnSpc>
            </a:pPr>
            <a:r>
              <a:rPr lang="it-IT" dirty="0" smtClean="0">
                <a:solidFill>
                  <a:srgbClr val="92D050"/>
                </a:solidFill>
              </a:rPr>
              <a:t>happy </a:t>
            </a:r>
            <a:r>
              <a:rPr lang="it-IT" dirty="0" err="1" smtClean="0">
                <a:solidFill>
                  <a:srgbClr val="92D050"/>
                </a:solidFill>
              </a:rPr>
              <a:t>birthday</a:t>
            </a:r>
            <a:endParaRPr lang="it-IT" dirty="0" smtClean="0">
              <a:solidFill>
                <a:srgbClr val="92D050"/>
              </a:solidFill>
            </a:endParaRPr>
          </a:p>
          <a:p>
            <a:pPr>
              <a:lnSpc>
                <a:spcPct val="80000"/>
              </a:lnSpc>
            </a:pPr>
            <a:r>
              <a:rPr lang="it-IT" dirty="0" err="1" smtClean="0">
                <a:solidFill>
                  <a:srgbClr val="92D050"/>
                </a:solidFill>
              </a:rPr>
              <a:t>to</a:t>
            </a:r>
            <a:r>
              <a:rPr lang="it-IT" dirty="0" smtClean="0">
                <a:solidFill>
                  <a:srgbClr val="92D050"/>
                </a:solidFill>
              </a:rPr>
              <a:t> </a:t>
            </a:r>
            <a:r>
              <a:rPr lang="it-IT" dirty="0" err="1" smtClean="0">
                <a:solidFill>
                  <a:srgbClr val="92D050"/>
                </a:solidFill>
              </a:rPr>
              <a:t>you</a:t>
            </a:r>
            <a:r>
              <a:rPr lang="it-IT" dirty="0" smtClean="0">
                <a:solidFill>
                  <a:srgbClr val="92D050"/>
                </a:solidFill>
              </a:rPr>
              <a:t>,</a:t>
            </a:r>
          </a:p>
          <a:p>
            <a:pPr>
              <a:lnSpc>
                <a:spcPct val="80000"/>
              </a:lnSpc>
            </a:pPr>
            <a:r>
              <a:rPr lang="it-IT" dirty="0" smtClean="0">
                <a:solidFill>
                  <a:srgbClr val="92D050"/>
                </a:solidFill>
              </a:rPr>
              <a:t>happy </a:t>
            </a:r>
            <a:r>
              <a:rPr lang="it-IT" dirty="0" err="1" smtClean="0">
                <a:solidFill>
                  <a:srgbClr val="92D050"/>
                </a:solidFill>
              </a:rPr>
              <a:t>birthday</a:t>
            </a:r>
            <a:r>
              <a:rPr lang="it-IT" dirty="0" smtClean="0">
                <a:solidFill>
                  <a:srgbClr val="92D05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it-IT" dirty="0" err="1" smtClean="0">
                <a:solidFill>
                  <a:srgbClr val="92D050"/>
                </a:solidFill>
              </a:rPr>
              <a:t>dear</a:t>
            </a:r>
            <a:r>
              <a:rPr lang="it-IT" dirty="0" smtClean="0">
                <a:solidFill>
                  <a:srgbClr val="92D050"/>
                </a:solidFill>
              </a:rPr>
              <a:t> </a:t>
            </a:r>
            <a:r>
              <a:rPr lang="it-IT" i="1" dirty="0" smtClean="0">
                <a:solidFill>
                  <a:srgbClr val="92D050"/>
                </a:solidFill>
              </a:rPr>
              <a:t>READER</a:t>
            </a:r>
            <a:r>
              <a:rPr lang="it-IT" dirty="0" smtClean="0">
                <a:solidFill>
                  <a:srgbClr val="92D050"/>
                </a:solidFill>
              </a:rPr>
              <a:t>,</a:t>
            </a:r>
          </a:p>
          <a:p>
            <a:pPr>
              <a:lnSpc>
                <a:spcPct val="80000"/>
              </a:lnSpc>
            </a:pPr>
            <a:r>
              <a:rPr lang="it-IT" dirty="0" smtClean="0">
                <a:solidFill>
                  <a:srgbClr val="92D050"/>
                </a:solidFill>
              </a:rPr>
              <a:t>happy </a:t>
            </a:r>
            <a:r>
              <a:rPr lang="it-IT" dirty="0" err="1" smtClean="0">
                <a:solidFill>
                  <a:srgbClr val="92D050"/>
                </a:solidFill>
              </a:rPr>
              <a:t>birthday</a:t>
            </a:r>
            <a:r>
              <a:rPr lang="it-IT" dirty="0" smtClean="0">
                <a:solidFill>
                  <a:srgbClr val="92D05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it-IT" dirty="0" err="1" smtClean="0">
                <a:solidFill>
                  <a:srgbClr val="92D050"/>
                </a:solidFill>
              </a:rPr>
              <a:t>to…</a:t>
            </a:r>
            <a:endParaRPr lang="it-IT" dirty="0" smtClean="0">
              <a:solidFill>
                <a:srgbClr val="92D050"/>
              </a:solidFill>
            </a:endParaRPr>
          </a:p>
          <a:p>
            <a:pPr>
              <a:lnSpc>
                <a:spcPct val="80000"/>
              </a:lnSpc>
            </a:pPr>
            <a:r>
              <a:rPr lang="it-IT" dirty="0" err="1" smtClean="0">
                <a:solidFill>
                  <a:srgbClr val="92D050"/>
                </a:solidFill>
              </a:rPr>
              <a:t>you</a:t>
            </a:r>
            <a:r>
              <a:rPr lang="it-IT" dirty="0" smtClean="0">
                <a:solidFill>
                  <a:srgbClr val="92D050"/>
                </a:solidFill>
              </a:rPr>
              <a:t>!</a:t>
            </a:r>
          </a:p>
          <a:p>
            <a:endParaRPr lang="it-IT" dirty="0"/>
          </a:p>
        </p:txBody>
      </p:sp>
      <p:pic>
        <p:nvPicPr>
          <p:cNvPr id="4" name="Happy Birthda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27984" y="197207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61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1" presetClass="emph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1" presetClass="emph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1" presetClass="emph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1" presetClass="emph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1" presetClass="emph" presetSubtype="0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1" presetClass="emph" presetSubtype="0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1" presetClass="emph" presetSubtype="0" fill="hold" nodeType="withEffect">
                                  <p:stCondLst>
                                    <p:cond delay="1350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1" presetClass="emph" presetSubtype="0" fill="hold" nodeType="withEffect">
                                  <p:stCondLst>
                                    <p:cond delay="1450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48</Words>
  <Application>Microsoft Office PowerPoint</Application>
  <PresentationFormat>Presentazione su schermo (4:3)</PresentationFormat>
  <Paragraphs>20</Paragraphs>
  <Slides>2</Slides>
  <Notes>0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Happy Birthday!</vt:lpstr>
      <vt:lpstr>Happy Birthday!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Birthday!</dc:title>
  <dc:creator>Fede</dc:creator>
  <cp:lastModifiedBy>Fede</cp:lastModifiedBy>
  <cp:revision>8</cp:revision>
  <dcterms:created xsi:type="dcterms:W3CDTF">2011-02-08T08:53:14Z</dcterms:created>
  <dcterms:modified xsi:type="dcterms:W3CDTF">2011-02-08T09:39:09Z</dcterms:modified>
</cp:coreProperties>
</file>