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9" autoAdjust="0"/>
  </p:normalViewPr>
  <p:slideViewPr>
    <p:cSldViewPr>
      <p:cViewPr varScale="1">
        <p:scale>
          <a:sx n="50" d="100"/>
          <a:sy n="50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t>01/12/2010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15AECD-03C0-4AE9-83F4-C82CB3336A0D}" type="datetimeFigureOut">
              <a:rPr lang="it-IT" smtClean="0"/>
              <a:pPr/>
              <a:t>01/12/2010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Venaria Reale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 </a:t>
            </a:r>
            <a:r>
              <a:rPr lang="it-IT" dirty="0" smtClean="0"/>
              <a:t>il parco La Mandria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Una giornata sulle </a:t>
            </a:r>
            <a:r>
              <a:rPr lang="it-IT" dirty="0" smtClean="0"/>
              <a:t>orme dei Savoia cacciatori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programma della giornata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Mattino: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visita alla reggia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v</a:t>
            </a:r>
            <a:r>
              <a:rPr lang="it-IT" dirty="0" smtClean="0"/>
              <a:t>isita ai giardini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pranzo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Pomeriggio: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affitto biciclette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pedalata nella natura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it-IT" dirty="0" smtClean="0"/>
              <a:t>gita in carrozza</a:t>
            </a:r>
          </a:p>
          <a:p>
            <a:pPr algn="ctr">
              <a:lnSpc>
                <a:spcPct val="150000"/>
              </a:lnSpc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Galleria fotografica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2674640" cy="658368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it-IT" dirty="0" smtClean="0"/>
              <a:t>La Venaria Reale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2748880" cy="658368"/>
          </a:xfrm>
          <a:solidFill>
            <a:schemeClr val="accent2"/>
          </a:solidFill>
        </p:spPr>
        <p:txBody>
          <a:bodyPr/>
          <a:lstStyle/>
          <a:p>
            <a:r>
              <a:rPr lang="it-IT" smtClean="0"/>
              <a:t>Il parco La Mandria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6472</TotalTime>
  <Words>43</Words>
  <Application>Microsoft Office PowerPoint</Application>
  <PresentationFormat>Presentazione su schermo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Loggia</vt:lpstr>
      <vt:lpstr>La Venaria Reale  e il parco La Mandria</vt:lpstr>
      <vt:lpstr>Il programma della giornata</vt:lpstr>
      <vt:lpstr>Galleria fotografica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126</cp:revision>
  <dcterms:created xsi:type="dcterms:W3CDTF">2010-11-30T08:21:58Z</dcterms:created>
  <dcterms:modified xsi:type="dcterms:W3CDTF">2010-12-04T22:05:42Z</dcterms:modified>
</cp:coreProperties>
</file>