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3" autoAdjust="0"/>
    <p:restoredTop sz="99735" autoAdjust="0"/>
  </p:normalViewPr>
  <p:slideViewPr>
    <p:cSldViewPr>
      <p:cViewPr>
        <p:scale>
          <a:sx n="70" d="100"/>
          <a:sy n="70" d="100"/>
        </p:scale>
        <p:origin x="-23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7D71E-1FCD-40F8-ADE8-A9C776CD19B0}" type="datetimeFigureOut">
              <a:rPr lang="it-IT" smtClean="0"/>
              <a:pPr/>
              <a:t>07/12/2010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F020-E0A5-41A0-8A08-0EA6E48BE10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agosto_salv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08720"/>
            <a:ext cx="2894941" cy="2592288"/>
          </a:xfrm>
        </p:spPr>
      </p:pic>
      <p:pic>
        <p:nvPicPr>
          <p:cNvPr id="8" name="Immagine 7" descr="borgo_mandria.jpg"/>
          <p:cNvPicPr>
            <a:picLocks noChangeAspect="1"/>
          </p:cNvPicPr>
          <p:nvPr/>
        </p:nvPicPr>
        <p:blipFill>
          <a:blip r:embed="rId3" cstate="print"/>
          <a:srcRect t="6937" b="29528"/>
          <a:stretch>
            <a:fillRect/>
          </a:stretch>
        </p:blipFill>
        <p:spPr>
          <a:xfrm>
            <a:off x="1115616" y="3501008"/>
            <a:ext cx="3600400" cy="2464276"/>
          </a:xfrm>
          <a:prstGeom prst="rect">
            <a:avLst/>
          </a:prstGeom>
        </p:spPr>
      </p:pic>
      <p:pic>
        <p:nvPicPr>
          <p:cNvPr id="9" name="Immagine 8" descr="cervi2_44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908720"/>
            <a:ext cx="4104456" cy="2592287"/>
          </a:xfrm>
          <a:prstGeom prst="rect">
            <a:avLst/>
          </a:prstGeom>
        </p:spPr>
      </p:pic>
      <p:pic>
        <p:nvPicPr>
          <p:cNvPr id="10" name="Immagine 9" descr="maggio_salvi.jpg"/>
          <p:cNvPicPr>
            <a:picLocks noChangeAspect="1"/>
          </p:cNvPicPr>
          <p:nvPr/>
        </p:nvPicPr>
        <p:blipFill>
          <a:blip r:embed="rId5" cstate="print"/>
          <a:srcRect t="11722" r="2547" b="9749"/>
          <a:stretch>
            <a:fillRect/>
          </a:stretch>
        </p:blipFill>
        <p:spPr>
          <a:xfrm>
            <a:off x="4716016" y="3501008"/>
            <a:ext cx="3384376" cy="24642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9076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286</cp:revision>
  <dcterms:created xsi:type="dcterms:W3CDTF">2010-11-29T11:29:15Z</dcterms:created>
  <dcterms:modified xsi:type="dcterms:W3CDTF">2010-12-07T14:49:28Z</dcterms:modified>
</cp:coreProperties>
</file>