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709" autoAdjust="0"/>
  </p:normalViewPr>
  <p:slideViewPr>
    <p:cSldViewPr>
      <p:cViewPr>
        <p:scale>
          <a:sx n="60" d="100"/>
          <a:sy n="60" d="100"/>
        </p:scale>
        <p:origin x="-20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30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B89A5-0F43-445D-B04E-204D1EDEE7EA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9FDA2-05C5-47D8-A2CF-DB758420346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 1"/>
          <p:cNvSpPr/>
          <p:nvPr/>
        </p:nvSpPr>
        <p:spPr>
          <a:xfrm>
            <a:off x="2051720" y="1844824"/>
            <a:ext cx="3312368" cy="3528392"/>
          </a:xfrm>
          <a:prstGeom prst="smileyFace">
            <a:avLst>
              <a:gd name="adj" fmla="val -297"/>
            </a:avLst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</a:endParaRPr>
          </a:p>
          <a:p>
            <a:pPr algn="ctr"/>
            <a:endParaRPr lang="it-IT" dirty="0" smtClean="0">
              <a:solidFill>
                <a:schemeClr val="tx1"/>
              </a:solidFill>
            </a:endParaRPr>
          </a:p>
          <a:p>
            <a:pPr algn="ctr"/>
            <a:endParaRPr lang="it-IT" dirty="0" smtClean="0">
              <a:solidFill>
                <a:schemeClr val="tx1"/>
              </a:solidFill>
            </a:endParaRPr>
          </a:p>
          <a:p>
            <a:pPr algn="ctr"/>
            <a:endParaRPr lang="it-IT" dirty="0" smtClean="0">
              <a:solidFill>
                <a:schemeClr val="tx1"/>
              </a:solidFill>
            </a:endParaRPr>
          </a:p>
          <a:p>
            <a:pPr algn="ctr"/>
            <a:endParaRPr lang="it-IT" dirty="0" smtClean="0">
              <a:solidFill>
                <a:schemeClr val="tx1"/>
              </a:solidFill>
            </a:endParaRPr>
          </a:p>
        </p:txBody>
      </p:sp>
      <p:sp>
        <p:nvSpPr>
          <p:cNvPr id="3" name="Fumetto 3 2"/>
          <p:cNvSpPr/>
          <p:nvPr/>
        </p:nvSpPr>
        <p:spPr>
          <a:xfrm>
            <a:off x="5436096" y="1844824"/>
            <a:ext cx="2952328" cy="1728192"/>
          </a:xfrm>
          <a:prstGeom prst="wedgeEllipseCallout">
            <a:avLst>
              <a:gd name="adj1" fmla="val -87049"/>
              <a:gd name="adj2" fmla="val 1044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 smtClean="0">
                <a:solidFill>
                  <a:schemeClr val="tx1"/>
                </a:solidFill>
              </a:rPr>
              <a:t>Boh?</a:t>
            </a:r>
          </a:p>
          <a:p>
            <a:pPr algn="ctr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7679</TotalTime>
  <Words>2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Solstizio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Fede</dc:creator>
  <cp:lastModifiedBy>Fede</cp:lastModifiedBy>
  <cp:revision>129</cp:revision>
  <dcterms:created xsi:type="dcterms:W3CDTF">2010-11-30T08:21:58Z</dcterms:created>
  <dcterms:modified xsi:type="dcterms:W3CDTF">2010-12-09T12:12:03Z</dcterms:modified>
</cp:coreProperties>
</file>