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09" autoAdjust="0"/>
  </p:normalViewPr>
  <p:slideViewPr>
    <p:cSldViewPr>
      <p:cViewPr>
        <p:scale>
          <a:sx n="46" d="100"/>
          <a:sy n="46" d="100"/>
        </p:scale>
        <p:origin x="-106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8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3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89A5-0F43-445D-B04E-204D1EDEE7EA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FDA2-05C5-47D8-A2CF-DB758420346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9FDA2-05C5-47D8-A2CF-DB758420346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5AECD-03C0-4AE9-83F4-C82CB3336A0D}" type="datetimeFigureOut">
              <a:rPr lang="it-IT" smtClean="0"/>
              <a:pPr/>
              <a:t>08/12/2010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le 5"/>
          <p:cNvSpPr/>
          <p:nvPr/>
        </p:nvSpPr>
        <p:spPr>
          <a:xfrm>
            <a:off x="3377201" y="1808820"/>
            <a:ext cx="2730970" cy="306034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4" name="Nuvola 3"/>
          <p:cNvSpPr/>
          <p:nvPr/>
        </p:nvSpPr>
        <p:spPr>
          <a:xfrm>
            <a:off x="2267744" y="3429000"/>
            <a:ext cx="3072341" cy="16201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aetta 7"/>
          <p:cNvSpPr/>
          <p:nvPr/>
        </p:nvSpPr>
        <p:spPr>
          <a:xfrm flipH="1">
            <a:off x="3707904" y="3573016"/>
            <a:ext cx="1080120" cy="223224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Nuvola 4"/>
          <p:cNvSpPr/>
          <p:nvPr/>
        </p:nvSpPr>
        <p:spPr>
          <a:xfrm>
            <a:off x="4145286" y="2888940"/>
            <a:ext cx="2730970" cy="162018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aetta 8"/>
          <p:cNvSpPr/>
          <p:nvPr/>
        </p:nvSpPr>
        <p:spPr>
          <a:xfrm>
            <a:off x="5148064" y="3789040"/>
            <a:ext cx="1080120" cy="2232248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9099</TotalTime>
  <Words>1</Words>
  <Application>Microsoft Office PowerPoint</Application>
  <PresentationFormat>Presentazione su schermo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149</cp:revision>
  <dcterms:created xsi:type="dcterms:W3CDTF">2010-11-30T08:21:58Z</dcterms:created>
  <dcterms:modified xsi:type="dcterms:W3CDTF">2010-12-10T11:51:50Z</dcterms:modified>
</cp:coreProperties>
</file>