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884" autoAdjust="0"/>
    <p:restoredTop sz="94709" autoAdjust="0"/>
  </p:normalViewPr>
  <p:slideViewPr>
    <p:cSldViewPr>
      <p:cViewPr>
        <p:scale>
          <a:sx n="70" d="100"/>
          <a:sy n="70" d="100"/>
        </p:scale>
        <p:origin x="-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15AECD-03C0-4AE9-83F4-C82CB3336A0D}" type="datetimeFigureOut">
              <a:rPr lang="it-IT" smtClean="0"/>
              <a:pPr/>
              <a:t>13/12/2010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lavenaria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a destra 3">
            <a:hlinkClick r:id="" action="ppaction://noaction"/>
          </p:cNvPr>
          <p:cNvSpPr/>
          <p:nvPr/>
        </p:nvSpPr>
        <p:spPr>
          <a:xfrm>
            <a:off x="6444208" y="5805264"/>
            <a:ext cx="237626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Galleria fotografica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Venaria Reale </a:t>
            </a:r>
            <a:br>
              <a:rPr lang="it-IT" dirty="0" smtClean="0"/>
            </a:br>
            <a:r>
              <a:rPr lang="it-IT" dirty="0" smtClean="0"/>
              <a:t>e il parco La Mandria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Una giornata sulle orme dei Savoia cacciatori</a:t>
            </a:r>
            <a:endParaRPr lang="it-IT" dirty="0"/>
          </a:p>
        </p:txBody>
      </p:sp>
      <p:pic>
        <p:nvPicPr>
          <p:cNvPr id="1026" name="Picture 2" descr="C:\Program Files\Microsoft Office\MEDIA\CAGCAT10\j0300520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16832"/>
            <a:ext cx="952500" cy="819150"/>
          </a:xfrm>
          <a:prstGeom prst="rect">
            <a:avLst/>
          </a:prstGeom>
          <a:noFill/>
        </p:spPr>
      </p:pic>
      <p:sp>
        <p:nvSpPr>
          <p:cNvPr id="6" name="CasellaDiTesto 5">
            <a:hlinkClick r:id="rId2"/>
          </p:cNvPr>
          <p:cNvSpPr txBox="1"/>
          <p:nvPr/>
        </p:nvSpPr>
        <p:spPr>
          <a:xfrm>
            <a:off x="4860032" y="270892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sito web della reggia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17059</TotalTime>
  <Words>17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Loggia</vt:lpstr>
      <vt:lpstr>La Venaria Reale  e il parco La Mandria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305</cp:revision>
  <dcterms:created xsi:type="dcterms:W3CDTF">2010-11-30T08:21:58Z</dcterms:created>
  <dcterms:modified xsi:type="dcterms:W3CDTF">2010-12-13T19:43:14Z</dcterms:modified>
</cp:coreProperties>
</file>