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09" autoAdjust="0"/>
  </p:normalViewPr>
  <p:slideViewPr>
    <p:cSldViewPr>
      <p:cViewPr>
        <p:scale>
          <a:sx n="46" d="100"/>
          <a:sy n="46" d="100"/>
        </p:scale>
        <p:origin x="-91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622EA-EEA1-4008-9887-505B871EEA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D8F5155-C0AD-4BCA-B9E1-05D041C477EE}">
      <dgm:prSet phldrT="[Testo]"/>
      <dgm:spPr/>
      <dgm:t>
        <a:bodyPr/>
        <a:lstStyle/>
        <a:p>
          <a:r>
            <a:rPr lang="it-IT" dirty="0" smtClean="0"/>
            <a:t>Presidente</a:t>
          </a:r>
          <a:endParaRPr lang="it-IT" dirty="0"/>
        </a:p>
      </dgm:t>
    </dgm:pt>
    <dgm:pt modelId="{22120B3C-B743-4F64-8C80-9B2409EF7993}" type="parTrans" cxnId="{75BF950D-C67C-4B55-85E0-690BC0F11DE4}">
      <dgm:prSet/>
      <dgm:spPr/>
      <dgm:t>
        <a:bodyPr/>
        <a:lstStyle/>
        <a:p>
          <a:endParaRPr lang="it-IT"/>
        </a:p>
      </dgm:t>
    </dgm:pt>
    <dgm:pt modelId="{C5700251-C7CA-4668-AFE1-2E2E5391C2EA}" type="sibTrans" cxnId="{75BF950D-C67C-4B55-85E0-690BC0F11DE4}">
      <dgm:prSet/>
      <dgm:spPr/>
      <dgm:t>
        <a:bodyPr/>
        <a:lstStyle/>
        <a:p>
          <a:endParaRPr lang="it-IT"/>
        </a:p>
      </dgm:t>
    </dgm:pt>
    <dgm:pt modelId="{EADA6C9E-D3A8-4F5C-912D-6E6ADA34B6ED}">
      <dgm:prSet phldrT="[Testo]"/>
      <dgm:spPr/>
      <dgm:t>
        <a:bodyPr/>
        <a:lstStyle/>
        <a:p>
          <a:r>
            <a:rPr lang="it-IT" dirty="0" smtClean="0"/>
            <a:t>Direttore produzione</a:t>
          </a:r>
          <a:endParaRPr lang="it-IT" dirty="0"/>
        </a:p>
      </dgm:t>
    </dgm:pt>
    <dgm:pt modelId="{90F3A50C-47A3-4568-BD9D-10CE93D030A8}" type="parTrans" cxnId="{99A7692C-3D05-4ED0-9E47-4AE20C621D75}">
      <dgm:prSet/>
      <dgm:spPr/>
      <dgm:t>
        <a:bodyPr/>
        <a:lstStyle/>
        <a:p>
          <a:endParaRPr lang="it-IT"/>
        </a:p>
      </dgm:t>
    </dgm:pt>
    <dgm:pt modelId="{81D1B880-5BA5-43C7-A080-D3D7B1B0554B}" type="sibTrans" cxnId="{99A7692C-3D05-4ED0-9E47-4AE20C621D75}">
      <dgm:prSet/>
      <dgm:spPr/>
      <dgm:t>
        <a:bodyPr/>
        <a:lstStyle/>
        <a:p>
          <a:endParaRPr lang="it-IT"/>
        </a:p>
      </dgm:t>
    </dgm:pt>
    <dgm:pt modelId="{AC075569-54F3-488E-881F-B475967C9167}">
      <dgm:prSet phldrT="[Testo]"/>
      <dgm:spPr/>
      <dgm:t>
        <a:bodyPr/>
        <a:lstStyle/>
        <a:p>
          <a:r>
            <a:rPr lang="it-IT" dirty="0" smtClean="0"/>
            <a:t>Direttore vendite</a:t>
          </a:r>
          <a:endParaRPr lang="it-IT" dirty="0"/>
        </a:p>
      </dgm:t>
    </dgm:pt>
    <dgm:pt modelId="{B6340A70-788C-4128-A17B-CDCB5B1809AB}" type="parTrans" cxnId="{67D9BE4C-465A-4002-8BEE-A42C3D7505B5}">
      <dgm:prSet/>
      <dgm:spPr/>
      <dgm:t>
        <a:bodyPr/>
        <a:lstStyle/>
        <a:p>
          <a:endParaRPr lang="it-IT"/>
        </a:p>
      </dgm:t>
    </dgm:pt>
    <dgm:pt modelId="{33BCC113-632C-41B5-B524-15AF7F952D8D}" type="sibTrans" cxnId="{67D9BE4C-465A-4002-8BEE-A42C3D7505B5}">
      <dgm:prSet/>
      <dgm:spPr/>
      <dgm:t>
        <a:bodyPr/>
        <a:lstStyle/>
        <a:p>
          <a:endParaRPr lang="it-IT"/>
        </a:p>
      </dgm:t>
    </dgm:pt>
    <dgm:pt modelId="{5180F2C5-775D-4045-81DF-45DEFE44E100}">
      <dgm:prSet/>
      <dgm:spPr/>
      <dgm:t>
        <a:bodyPr/>
        <a:lstStyle/>
        <a:p>
          <a:r>
            <a:rPr lang="it-IT" dirty="0" smtClean="0"/>
            <a:t>Capo area 5</a:t>
          </a:r>
          <a:endParaRPr lang="it-IT" dirty="0"/>
        </a:p>
      </dgm:t>
    </dgm:pt>
    <dgm:pt modelId="{5CB24702-20DD-42B7-BDB1-56B165E08619}" type="parTrans" cxnId="{78F110BD-50F9-44BD-9E02-53B55C6F8EF9}">
      <dgm:prSet/>
      <dgm:spPr/>
      <dgm:t>
        <a:bodyPr/>
        <a:lstStyle/>
        <a:p>
          <a:endParaRPr lang="it-IT"/>
        </a:p>
      </dgm:t>
    </dgm:pt>
    <dgm:pt modelId="{385D374D-165F-44CF-A7BF-8C3C9307C5BB}" type="sibTrans" cxnId="{78F110BD-50F9-44BD-9E02-53B55C6F8EF9}">
      <dgm:prSet/>
      <dgm:spPr/>
      <dgm:t>
        <a:bodyPr/>
        <a:lstStyle/>
        <a:p>
          <a:endParaRPr lang="it-IT"/>
        </a:p>
      </dgm:t>
    </dgm:pt>
    <dgm:pt modelId="{3F64E767-6121-40D6-8007-4A2A6744E3BF}">
      <dgm:prSet/>
      <dgm:spPr/>
      <dgm:t>
        <a:bodyPr/>
        <a:lstStyle/>
        <a:p>
          <a:r>
            <a:rPr lang="it-IT" dirty="0" smtClean="0"/>
            <a:t>Capo area 4</a:t>
          </a:r>
          <a:endParaRPr lang="it-IT" dirty="0"/>
        </a:p>
      </dgm:t>
    </dgm:pt>
    <dgm:pt modelId="{41E27EE7-93DA-4511-9484-35ABE602B08F}" type="parTrans" cxnId="{AE7FA1DA-5295-4C41-B81E-C833C42406CA}">
      <dgm:prSet/>
      <dgm:spPr/>
      <dgm:t>
        <a:bodyPr/>
        <a:lstStyle/>
        <a:p>
          <a:endParaRPr lang="it-IT"/>
        </a:p>
      </dgm:t>
    </dgm:pt>
    <dgm:pt modelId="{BD0D9ED3-734A-42A6-8163-C0DFF4F2A775}" type="sibTrans" cxnId="{AE7FA1DA-5295-4C41-B81E-C833C42406CA}">
      <dgm:prSet/>
      <dgm:spPr/>
      <dgm:t>
        <a:bodyPr/>
        <a:lstStyle/>
        <a:p>
          <a:endParaRPr lang="it-IT"/>
        </a:p>
      </dgm:t>
    </dgm:pt>
    <dgm:pt modelId="{5285533F-AA8D-46C5-9C0E-E8C358D0E467}">
      <dgm:prSet/>
      <dgm:spPr/>
      <dgm:t>
        <a:bodyPr/>
        <a:lstStyle/>
        <a:p>
          <a:r>
            <a:rPr lang="it-IT" dirty="0" smtClean="0"/>
            <a:t>Capo area 1</a:t>
          </a:r>
          <a:endParaRPr lang="it-IT" dirty="0"/>
        </a:p>
      </dgm:t>
    </dgm:pt>
    <dgm:pt modelId="{30187FE9-3337-4827-822C-7642EE5A691F}" type="parTrans" cxnId="{D01B36C2-2EF5-4C47-8E66-30BB5FE3EA99}">
      <dgm:prSet/>
      <dgm:spPr/>
      <dgm:t>
        <a:bodyPr/>
        <a:lstStyle/>
        <a:p>
          <a:endParaRPr lang="it-IT"/>
        </a:p>
      </dgm:t>
    </dgm:pt>
    <dgm:pt modelId="{CAEB6814-B95D-469B-A067-91E5DBDD1E7B}" type="sibTrans" cxnId="{D01B36C2-2EF5-4C47-8E66-30BB5FE3EA99}">
      <dgm:prSet/>
      <dgm:spPr/>
      <dgm:t>
        <a:bodyPr/>
        <a:lstStyle/>
        <a:p>
          <a:endParaRPr lang="it-IT"/>
        </a:p>
      </dgm:t>
    </dgm:pt>
    <dgm:pt modelId="{C59D436A-C00B-4262-A347-6BBE52F9E21B}">
      <dgm:prSet/>
      <dgm:spPr/>
      <dgm:t>
        <a:bodyPr/>
        <a:lstStyle/>
        <a:p>
          <a:r>
            <a:rPr lang="it-IT" dirty="0" smtClean="0"/>
            <a:t>Capo area 2</a:t>
          </a:r>
          <a:endParaRPr lang="it-IT" dirty="0"/>
        </a:p>
      </dgm:t>
    </dgm:pt>
    <dgm:pt modelId="{3FF94A43-43EF-4D83-96C8-D28BC2EB91FB}" type="parTrans" cxnId="{83488265-4D98-49F4-BC40-1421FE3CD58D}">
      <dgm:prSet/>
      <dgm:spPr/>
      <dgm:t>
        <a:bodyPr/>
        <a:lstStyle/>
        <a:p>
          <a:endParaRPr lang="it-IT"/>
        </a:p>
      </dgm:t>
    </dgm:pt>
    <dgm:pt modelId="{D7DA0066-B96E-4C92-BC80-076CC6EB600B}" type="sibTrans" cxnId="{83488265-4D98-49F4-BC40-1421FE3CD58D}">
      <dgm:prSet/>
      <dgm:spPr/>
      <dgm:t>
        <a:bodyPr/>
        <a:lstStyle/>
        <a:p>
          <a:endParaRPr lang="it-IT"/>
        </a:p>
      </dgm:t>
    </dgm:pt>
    <dgm:pt modelId="{D2AC7392-590A-4054-A860-E107F991276B}">
      <dgm:prSet/>
      <dgm:spPr/>
      <dgm:t>
        <a:bodyPr/>
        <a:lstStyle/>
        <a:p>
          <a:r>
            <a:rPr lang="it-IT" smtClean="0"/>
            <a:t>Capo area 3</a:t>
          </a:r>
          <a:endParaRPr lang="it-IT"/>
        </a:p>
      </dgm:t>
    </dgm:pt>
    <dgm:pt modelId="{3675744A-E30F-41DD-8ED2-B143C3A9EDBA}" type="parTrans" cxnId="{91BB1AE4-823A-46E5-9451-F450933C436F}">
      <dgm:prSet/>
      <dgm:spPr/>
      <dgm:t>
        <a:bodyPr/>
        <a:lstStyle/>
        <a:p>
          <a:endParaRPr lang="it-IT"/>
        </a:p>
      </dgm:t>
    </dgm:pt>
    <dgm:pt modelId="{0692A041-B0F1-470C-98CD-B3F5AD202E6C}" type="sibTrans" cxnId="{91BB1AE4-823A-46E5-9451-F450933C436F}">
      <dgm:prSet/>
      <dgm:spPr/>
      <dgm:t>
        <a:bodyPr/>
        <a:lstStyle/>
        <a:p>
          <a:endParaRPr lang="it-IT"/>
        </a:p>
      </dgm:t>
    </dgm:pt>
    <dgm:pt modelId="{22D5D567-E272-4B39-B674-1B614A59ECE5}" type="pres">
      <dgm:prSet presAssocID="{7B1622EA-EEA1-4008-9887-505B871EEA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5F84CD5-65D3-498F-A7C9-8736807FBF2E}" type="pres">
      <dgm:prSet presAssocID="{1D8F5155-C0AD-4BCA-B9E1-05D041C477EE}" presName="hierRoot1" presStyleCnt="0">
        <dgm:presLayoutVars>
          <dgm:hierBranch val="init"/>
        </dgm:presLayoutVars>
      </dgm:prSet>
      <dgm:spPr/>
    </dgm:pt>
    <dgm:pt modelId="{C3075603-5484-4F05-92EA-FAAB9024C02E}" type="pres">
      <dgm:prSet presAssocID="{1D8F5155-C0AD-4BCA-B9E1-05D041C477EE}" presName="rootComposite1" presStyleCnt="0"/>
      <dgm:spPr/>
    </dgm:pt>
    <dgm:pt modelId="{6723C33C-279A-47AB-B042-148FF15B42C7}" type="pres">
      <dgm:prSet presAssocID="{1D8F5155-C0AD-4BCA-B9E1-05D041C477E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50575FF-5F5B-4C75-BF55-71BE7C6EC20D}" type="pres">
      <dgm:prSet presAssocID="{1D8F5155-C0AD-4BCA-B9E1-05D041C477EE}" presName="rootConnector1" presStyleLbl="node1" presStyleIdx="0" presStyleCnt="0"/>
      <dgm:spPr/>
      <dgm:t>
        <a:bodyPr/>
        <a:lstStyle/>
        <a:p>
          <a:endParaRPr lang="it-IT"/>
        </a:p>
      </dgm:t>
    </dgm:pt>
    <dgm:pt modelId="{6B54587E-8B3B-4764-A689-8D92AE102434}" type="pres">
      <dgm:prSet presAssocID="{1D8F5155-C0AD-4BCA-B9E1-05D041C477EE}" presName="hierChild2" presStyleCnt="0"/>
      <dgm:spPr/>
    </dgm:pt>
    <dgm:pt modelId="{36380C73-ED54-40BE-B346-95F98F7586A2}" type="pres">
      <dgm:prSet presAssocID="{90F3A50C-47A3-4568-BD9D-10CE93D030A8}" presName="Name37" presStyleLbl="parChTrans1D2" presStyleIdx="0" presStyleCnt="2"/>
      <dgm:spPr/>
      <dgm:t>
        <a:bodyPr/>
        <a:lstStyle/>
        <a:p>
          <a:endParaRPr lang="it-IT"/>
        </a:p>
      </dgm:t>
    </dgm:pt>
    <dgm:pt modelId="{A06351DA-FD15-4E8D-A0AD-3EED09143DED}" type="pres">
      <dgm:prSet presAssocID="{EADA6C9E-D3A8-4F5C-912D-6E6ADA34B6ED}" presName="hierRoot2" presStyleCnt="0">
        <dgm:presLayoutVars>
          <dgm:hierBranch val="init"/>
        </dgm:presLayoutVars>
      </dgm:prSet>
      <dgm:spPr/>
    </dgm:pt>
    <dgm:pt modelId="{77D7FDEC-88FA-4B67-A471-39C58770C525}" type="pres">
      <dgm:prSet presAssocID="{EADA6C9E-D3A8-4F5C-912D-6E6ADA34B6ED}" presName="rootComposite" presStyleCnt="0"/>
      <dgm:spPr/>
    </dgm:pt>
    <dgm:pt modelId="{45D41332-0527-402F-A751-423122CCB61A}" type="pres">
      <dgm:prSet presAssocID="{EADA6C9E-D3A8-4F5C-912D-6E6ADA34B6E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6596DC-71FD-4C36-9BAC-A041AE898377}" type="pres">
      <dgm:prSet presAssocID="{EADA6C9E-D3A8-4F5C-912D-6E6ADA34B6ED}" presName="rootConnector" presStyleLbl="node2" presStyleIdx="0" presStyleCnt="2"/>
      <dgm:spPr/>
      <dgm:t>
        <a:bodyPr/>
        <a:lstStyle/>
        <a:p>
          <a:endParaRPr lang="it-IT"/>
        </a:p>
      </dgm:t>
    </dgm:pt>
    <dgm:pt modelId="{E7B519A3-6C69-43A2-8F16-1D5B8999AA64}" type="pres">
      <dgm:prSet presAssocID="{EADA6C9E-D3A8-4F5C-912D-6E6ADA34B6ED}" presName="hierChild4" presStyleCnt="0"/>
      <dgm:spPr/>
    </dgm:pt>
    <dgm:pt modelId="{175151AB-FCD3-4E5A-90F1-11B2B4D5114F}" type="pres">
      <dgm:prSet presAssocID="{30187FE9-3337-4827-822C-7642EE5A691F}" presName="Name37" presStyleLbl="parChTrans1D3" presStyleIdx="0" presStyleCnt="5"/>
      <dgm:spPr/>
      <dgm:t>
        <a:bodyPr/>
        <a:lstStyle/>
        <a:p>
          <a:endParaRPr lang="it-IT"/>
        </a:p>
      </dgm:t>
    </dgm:pt>
    <dgm:pt modelId="{5FB08040-CF0A-4038-8B9A-29CCCFCEC0AE}" type="pres">
      <dgm:prSet presAssocID="{5285533F-AA8D-46C5-9C0E-E8C358D0E467}" presName="hierRoot2" presStyleCnt="0">
        <dgm:presLayoutVars>
          <dgm:hierBranch val="init"/>
        </dgm:presLayoutVars>
      </dgm:prSet>
      <dgm:spPr/>
    </dgm:pt>
    <dgm:pt modelId="{AA0B4D1C-4FBA-4388-B42E-CF3B5D290D7C}" type="pres">
      <dgm:prSet presAssocID="{5285533F-AA8D-46C5-9C0E-E8C358D0E467}" presName="rootComposite" presStyleCnt="0"/>
      <dgm:spPr/>
    </dgm:pt>
    <dgm:pt modelId="{18BE9782-7185-43C4-B603-156CEE2459AE}" type="pres">
      <dgm:prSet presAssocID="{5285533F-AA8D-46C5-9C0E-E8C358D0E467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657D04-782D-421B-B0B0-C881A01B7F7F}" type="pres">
      <dgm:prSet presAssocID="{5285533F-AA8D-46C5-9C0E-E8C358D0E467}" presName="rootConnector" presStyleLbl="node3" presStyleIdx="0" presStyleCnt="5"/>
      <dgm:spPr/>
      <dgm:t>
        <a:bodyPr/>
        <a:lstStyle/>
        <a:p>
          <a:endParaRPr lang="it-IT"/>
        </a:p>
      </dgm:t>
    </dgm:pt>
    <dgm:pt modelId="{715F59E6-D104-4CB1-B81F-217028468E04}" type="pres">
      <dgm:prSet presAssocID="{5285533F-AA8D-46C5-9C0E-E8C358D0E467}" presName="hierChild4" presStyleCnt="0"/>
      <dgm:spPr/>
    </dgm:pt>
    <dgm:pt modelId="{C4661DCD-565C-4E92-B8D3-15206F9625E4}" type="pres">
      <dgm:prSet presAssocID="{5285533F-AA8D-46C5-9C0E-E8C358D0E467}" presName="hierChild5" presStyleCnt="0"/>
      <dgm:spPr/>
    </dgm:pt>
    <dgm:pt modelId="{16815449-B69A-4F90-9930-8B434E85A5B6}" type="pres">
      <dgm:prSet presAssocID="{3FF94A43-43EF-4D83-96C8-D28BC2EB91FB}" presName="Name37" presStyleLbl="parChTrans1D3" presStyleIdx="1" presStyleCnt="5"/>
      <dgm:spPr/>
      <dgm:t>
        <a:bodyPr/>
        <a:lstStyle/>
        <a:p>
          <a:endParaRPr lang="it-IT"/>
        </a:p>
      </dgm:t>
    </dgm:pt>
    <dgm:pt modelId="{3BAC1BB7-631B-4596-A867-3E535B7FB82F}" type="pres">
      <dgm:prSet presAssocID="{C59D436A-C00B-4262-A347-6BBE52F9E21B}" presName="hierRoot2" presStyleCnt="0">
        <dgm:presLayoutVars>
          <dgm:hierBranch val="init"/>
        </dgm:presLayoutVars>
      </dgm:prSet>
      <dgm:spPr/>
    </dgm:pt>
    <dgm:pt modelId="{F43AA74C-7F1D-4BB3-B63B-690702F55463}" type="pres">
      <dgm:prSet presAssocID="{C59D436A-C00B-4262-A347-6BBE52F9E21B}" presName="rootComposite" presStyleCnt="0"/>
      <dgm:spPr/>
    </dgm:pt>
    <dgm:pt modelId="{1E036742-341C-4ADD-A177-CE0C301B70CA}" type="pres">
      <dgm:prSet presAssocID="{C59D436A-C00B-4262-A347-6BBE52F9E21B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E08084-6277-46F7-8CCC-0A93E1A02DD3}" type="pres">
      <dgm:prSet presAssocID="{C59D436A-C00B-4262-A347-6BBE52F9E21B}" presName="rootConnector" presStyleLbl="node3" presStyleIdx="1" presStyleCnt="5"/>
      <dgm:spPr/>
      <dgm:t>
        <a:bodyPr/>
        <a:lstStyle/>
        <a:p>
          <a:endParaRPr lang="it-IT"/>
        </a:p>
      </dgm:t>
    </dgm:pt>
    <dgm:pt modelId="{749BA511-FC22-43D0-9ACD-9F177B0FD183}" type="pres">
      <dgm:prSet presAssocID="{C59D436A-C00B-4262-A347-6BBE52F9E21B}" presName="hierChild4" presStyleCnt="0"/>
      <dgm:spPr/>
    </dgm:pt>
    <dgm:pt modelId="{D4CC0916-B9D8-4F49-A0BC-03A56F37DC28}" type="pres">
      <dgm:prSet presAssocID="{C59D436A-C00B-4262-A347-6BBE52F9E21B}" presName="hierChild5" presStyleCnt="0"/>
      <dgm:spPr/>
    </dgm:pt>
    <dgm:pt modelId="{0E858101-4CD1-4562-B328-2BD5F6252F78}" type="pres">
      <dgm:prSet presAssocID="{3675744A-E30F-41DD-8ED2-B143C3A9EDBA}" presName="Name37" presStyleLbl="parChTrans1D3" presStyleIdx="2" presStyleCnt="5"/>
      <dgm:spPr/>
      <dgm:t>
        <a:bodyPr/>
        <a:lstStyle/>
        <a:p>
          <a:endParaRPr lang="it-IT"/>
        </a:p>
      </dgm:t>
    </dgm:pt>
    <dgm:pt modelId="{578D4A38-1BD3-477C-80B5-3A5FF71E7434}" type="pres">
      <dgm:prSet presAssocID="{D2AC7392-590A-4054-A860-E107F991276B}" presName="hierRoot2" presStyleCnt="0">
        <dgm:presLayoutVars>
          <dgm:hierBranch val="init"/>
        </dgm:presLayoutVars>
      </dgm:prSet>
      <dgm:spPr/>
    </dgm:pt>
    <dgm:pt modelId="{B2144A92-8E97-4D99-BC2E-8D37CC91CA0A}" type="pres">
      <dgm:prSet presAssocID="{D2AC7392-590A-4054-A860-E107F991276B}" presName="rootComposite" presStyleCnt="0"/>
      <dgm:spPr/>
    </dgm:pt>
    <dgm:pt modelId="{28C5670D-D6F2-4FC3-B4A8-CA8C50A8981F}" type="pres">
      <dgm:prSet presAssocID="{D2AC7392-590A-4054-A860-E107F991276B}" presName="rootText" presStyleLbl="node3" presStyleIdx="2" presStyleCnt="5" custLinFactNeighborX="51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598E12-9E0A-4C5A-96F7-4E8504692C20}" type="pres">
      <dgm:prSet presAssocID="{D2AC7392-590A-4054-A860-E107F991276B}" presName="rootConnector" presStyleLbl="node3" presStyleIdx="2" presStyleCnt="5"/>
      <dgm:spPr/>
      <dgm:t>
        <a:bodyPr/>
        <a:lstStyle/>
        <a:p>
          <a:endParaRPr lang="it-IT"/>
        </a:p>
      </dgm:t>
    </dgm:pt>
    <dgm:pt modelId="{A9E2343B-EE06-4F2E-88EC-398373EC92B9}" type="pres">
      <dgm:prSet presAssocID="{D2AC7392-590A-4054-A860-E107F991276B}" presName="hierChild4" presStyleCnt="0"/>
      <dgm:spPr/>
    </dgm:pt>
    <dgm:pt modelId="{B334DDE4-08F8-411B-9BB1-D58FA4A7D634}" type="pres">
      <dgm:prSet presAssocID="{D2AC7392-590A-4054-A860-E107F991276B}" presName="hierChild5" presStyleCnt="0"/>
      <dgm:spPr/>
    </dgm:pt>
    <dgm:pt modelId="{46A2E069-3A72-47BF-A76B-B432A6DF011B}" type="pres">
      <dgm:prSet presAssocID="{EADA6C9E-D3A8-4F5C-912D-6E6ADA34B6ED}" presName="hierChild5" presStyleCnt="0"/>
      <dgm:spPr/>
    </dgm:pt>
    <dgm:pt modelId="{A3FEDC3C-705D-4A49-9592-7C65E5963524}" type="pres">
      <dgm:prSet presAssocID="{B6340A70-788C-4128-A17B-CDCB5B1809AB}" presName="Name37" presStyleLbl="parChTrans1D2" presStyleIdx="1" presStyleCnt="2"/>
      <dgm:spPr/>
      <dgm:t>
        <a:bodyPr/>
        <a:lstStyle/>
        <a:p>
          <a:endParaRPr lang="it-IT"/>
        </a:p>
      </dgm:t>
    </dgm:pt>
    <dgm:pt modelId="{18A2A3DB-B44B-48B7-818E-48F2A01F3B0B}" type="pres">
      <dgm:prSet presAssocID="{AC075569-54F3-488E-881F-B475967C9167}" presName="hierRoot2" presStyleCnt="0">
        <dgm:presLayoutVars>
          <dgm:hierBranch val="init"/>
        </dgm:presLayoutVars>
      </dgm:prSet>
      <dgm:spPr/>
    </dgm:pt>
    <dgm:pt modelId="{A5C6525D-F116-4926-8F54-33DCD53F20F2}" type="pres">
      <dgm:prSet presAssocID="{AC075569-54F3-488E-881F-B475967C9167}" presName="rootComposite" presStyleCnt="0"/>
      <dgm:spPr/>
    </dgm:pt>
    <dgm:pt modelId="{7655BCE0-5C3E-4355-B6FA-80B4521182A6}" type="pres">
      <dgm:prSet presAssocID="{AC075569-54F3-488E-881F-B475967C916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1253DB-12DE-4139-B52B-0F912C878D40}" type="pres">
      <dgm:prSet presAssocID="{AC075569-54F3-488E-881F-B475967C9167}" presName="rootConnector" presStyleLbl="node2" presStyleIdx="1" presStyleCnt="2"/>
      <dgm:spPr/>
      <dgm:t>
        <a:bodyPr/>
        <a:lstStyle/>
        <a:p>
          <a:endParaRPr lang="it-IT"/>
        </a:p>
      </dgm:t>
    </dgm:pt>
    <dgm:pt modelId="{4E646F2A-CC0B-4383-A1FD-A6F44496B83F}" type="pres">
      <dgm:prSet presAssocID="{AC075569-54F3-488E-881F-B475967C9167}" presName="hierChild4" presStyleCnt="0"/>
      <dgm:spPr/>
    </dgm:pt>
    <dgm:pt modelId="{1A2418EA-534B-42B6-A210-528CC629AFCB}" type="pres">
      <dgm:prSet presAssocID="{41E27EE7-93DA-4511-9484-35ABE602B08F}" presName="Name37" presStyleLbl="parChTrans1D3" presStyleIdx="3" presStyleCnt="5"/>
      <dgm:spPr/>
      <dgm:t>
        <a:bodyPr/>
        <a:lstStyle/>
        <a:p>
          <a:endParaRPr lang="it-IT"/>
        </a:p>
      </dgm:t>
    </dgm:pt>
    <dgm:pt modelId="{BA024850-2F43-41F7-A56B-74465B07A870}" type="pres">
      <dgm:prSet presAssocID="{3F64E767-6121-40D6-8007-4A2A6744E3BF}" presName="hierRoot2" presStyleCnt="0">
        <dgm:presLayoutVars>
          <dgm:hierBranch val="init"/>
        </dgm:presLayoutVars>
      </dgm:prSet>
      <dgm:spPr/>
    </dgm:pt>
    <dgm:pt modelId="{D5F54C6F-79F1-4253-B37A-25241185E3BA}" type="pres">
      <dgm:prSet presAssocID="{3F64E767-6121-40D6-8007-4A2A6744E3BF}" presName="rootComposite" presStyleCnt="0"/>
      <dgm:spPr/>
    </dgm:pt>
    <dgm:pt modelId="{EDC1BAC8-5F64-4096-887B-82BAB27E782B}" type="pres">
      <dgm:prSet presAssocID="{3F64E767-6121-40D6-8007-4A2A6744E3BF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8293045-D130-4366-A706-14D7B04EB468}" type="pres">
      <dgm:prSet presAssocID="{3F64E767-6121-40D6-8007-4A2A6744E3BF}" presName="rootConnector" presStyleLbl="node3" presStyleIdx="3" presStyleCnt="5"/>
      <dgm:spPr/>
      <dgm:t>
        <a:bodyPr/>
        <a:lstStyle/>
        <a:p>
          <a:endParaRPr lang="it-IT"/>
        </a:p>
      </dgm:t>
    </dgm:pt>
    <dgm:pt modelId="{D245AB49-3BA3-4295-806C-E04A06354ACA}" type="pres">
      <dgm:prSet presAssocID="{3F64E767-6121-40D6-8007-4A2A6744E3BF}" presName="hierChild4" presStyleCnt="0"/>
      <dgm:spPr/>
    </dgm:pt>
    <dgm:pt modelId="{F29EB955-8046-465C-B6D4-BA405316D95E}" type="pres">
      <dgm:prSet presAssocID="{3F64E767-6121-40D6-8007-4A2A6744E3BF}" presName="hierChild5" presStyleCnt="0"/>
      <dgm:spPr/>
    </dgm:pt>
    <dgm:pt modelId="{8CA2C01F-2807-4396-84B7-9F8235B51F94}" type="pres">
      <dgm:prSet presAssocID="{5CB24702-20DD-42B7-BDB1-56B165E08619}" presName="Name37" presStyleLbl="parChTrans1D3" presStyleIdx="4" presStyleCnt="5"/>
      <dgm:spPr/>
      <dgm:t>
        <a:bodyPr/>
        <a:lstStyle/>
        <a:p>
          <a:endParaRPr lang="it-IT"/>
        </a:p>
      </dgm:t>
    </dgm:pt>
    <dgm:pt modelId="{3C040983-6C7B-4B30-B6CA-967BE99BA5F3}" type="pres">
      <dgm:prSet presAssocID="{5180F2C5-775D-4045-81DF-45DEFE44E100}" presName="hierRoot2" presStyleCnt="0">
        <dgm:presLayoutVars>
          <dgm:hierBranch val="init"/>
        </dgm:presLayoutVars>
      </dgm:prSet>
      <dgm:spPr/>
    </dgm:pt>
    <dgm:pt modelId="{9D77616C-2F4D-4B0E-93BD-19618F37D3EF}" type="pres">
      <dgm:prSet presAssocID="{5180F2C5-775D-4045-81DF-45DEFE44E100}" presName="rootComposite" presStyleCnt="0"/>
      <dgm:spPr/>
    </dgm:pt>
    <dgm:pt modelId="{CADA3E2E-4E9E-4492-8B7B-2191B7D09711}" type="pres">
      <dgm:prSet presAssocID="{5180F2C5-775D-4045-81DF-45DEFE44E100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4FC8EAF-8673-47A1-B1DB-441DE472F44E}" type="pres">
      <dgm:prSet presAssocID="{5180F2C5-775D-4045-81DF-45DEFE44E100}" presName="rootConnector" presStyleLbl="node3" presStyleIdx="4" presStyleCnt="5"/>
      <dgm:spPr/>
      <dgm:t>
        <a:bodyPr/>
        <a:lstStyle/>
        <a:p>
          <a:endParaRPr lang="it-IT"/>
        </a:p>
      </dgm:t>
    </dgm:pt>
    <dgm:pt modelId="{C6C756A5-5C53-444D-8CCF-EEF580350790}" type="pres">
      <dgm:prSet presAssocID="{5180F2C5-775D-4045-81DF-45DEFE44E100}" presName="hierChild4" presStyleCnt="0"/>
      <dgm:spPr/>
    </dgm:pt>
    <dgm:pt modelId="{9FB26CC6-B5AC-4BB5-BB41-CEA9BF843991}" type="pres">
      <dgm:prSet presAssocID="{5180F2C5-775D-4045-81DF-45DEFE44E100}" presName="hierChild5" presStyleCnt="0"/>
      <dgm:spPr/>
    </dgm:pt>
    <dgm:pt modelId="{085F3321-2E00-4059-94F4-5B3FD34528CA}" type="pres">
      <dgm:prSet presAssocID="{AC075569-54F3-488E-881F-B475967C9167}" presName="hierChild5" presStyleCnt="0"/>
      <dgm:spPr/>
    </dgm:pt>
    <dgm:pt modelId="{446BC7BF-48E8-4A1C-9178-2E27EEF9A4F0}" type="pres">
      <dgm:prSet presAssocID="{1D8F5155-C0AD-4BCA-B9E1-05D041C477EE}" presName="hierChild3" presStyleCnt="0"/>
      <dgm:spPr/>
    </dgm:pt>
  </dgm:ptLst>
  <dgm:cxnLst>
    <dgm:cxn modelId="{67D9BE4C-465A-4002-8BEE-A42C3D7505B5}" srcId="{1D8F5155-C0AD-4BCA-B9E1-05D041C477EE}" destId="{AC075569-54F3-488E-881F-B475967C9167}" srcOrd="1" destOrd="0" parTransId="{B6340A70-788C-4128-A17B-CDCB5B1809AB}" sibTransId="{33BCC113-632C-41B5-B524-15AF7F952D8D}"/>
    <dgm:cxn modelId="{79A0C372-71F7-4113-9DEA-E2795E95B680}" type="presOf" srcId="{30187FE9-3337-4827-822C-7642EE5A691F}" destId="{175151AB-FCD3-4E5A-90F1-11B2B4D5114F}" srcOrd="0" destOrd="0" presId="urn:microsoft.com/office/officeart/2005/8/layout/orgChart1"/>
    <dgm:cxn modelId="{75BF950D-C67C-4B55-85E0-690BC0F11DE4}" srcId="{7B1622EA-EEA1-4008-9887-505B871EEAC8}" destId="{1D8F5155-C0AD-4BCA-B9E1-05D041C477EE}" srcOrd="0" destOrd="0" parTransId="{22120B3C-B743-4F64-8C80-9B2409EF7993}" sibTransId="{C5700251-C7CA-4668-AFE1-2E2E5391C2EA}"/>
    <dgm:cxn modelId="{6BA0FDA3-D2A1-460E-B6C4-93B7E2AA5768}" type="presOf" srcId="{B6340A70-788C-4128-A17B-CDCB5B1809AB}" destId="{A3FEDC3C-705D-4A49-9592-7C65E5963524}" srcOrd="0" destOrd="0" presId="urn:microsoft.com/office/officeart/2005/8/layout/orgChart1"/>
    <dgm:cxn modelId="{E6AF457D-4DFC-441E-8E4D-37B1E4EAC7DC}" type="presOf" srcId="{1D8F5155-C0AD-4BCA-B9E1-05D041C477EE}" destId="{350575FF-5F5B-4C75-BF55-71BE7C6EC20D}" srcOrd="1" destOrd="0" presId="urn:microsoft.com/office/officeart/2005/8/layout/orgChart1"/>
    <dgm:cxn modelId="{DA9790F6-026B-4464-B325-514E4E9AE42A}" type="presOf" srcId="{3FF94A43-43EF-4D83-96C8-D28BC2EB91FB}" destId="{16815449-B69A-4F90-9930-8B434E85A5B6}" srcOrd="0" destOrd="0" presId="urn:microsoft.com/office/officeart/2005/8/layout/orgChart1"/>
    <dgm:cxn modelId="{16998B75-5699-4576-80EA-FC983F3727BD}" type="presOf" srcId="{EADA6C9E-D3A8-4F5C-912D-6E6ADA34B6ED}" destId="{45D41332-0527-402F-A751-423122CCB61A}" srcOrd="0" destOrd="0" presId="urn:microsoft.com/office/officeart/2005/8/layout/orgChart1"/>
    <dgm:cxn modelId="{AF92295C-FDF8-454C-9728-379F5FD256FD}" type="presOf" srcId="{EADA6C9E-D3A8-4F5C-912D-6E6ADA34B6ED}" destId="{266596DC-71FD-4C36-9BAC-A041AE898377}" srcOrd="1" destOrd="0" presId="urn:microsoft.com/office/officeart/2005/8/layout/orgChart1"/>
    <dgm:cxn modelId="{396EC516-6713-4915-8ABC-10E39BAA0C32}" type="presOf" srcId="{3675744A-E30F-41DD-8ED2-B143C3A9EDBA}" destId="{0E858101-4CD1-4562-B328-2BD5F6252F78}" srcOrd="0" destOrd="0" presId="urn:microsoft.com/office/officeart/2005/8/layout/orgChart1"/>
    <dgm:cxn modelId="{9D5EB3C2-D562-431E-8711-E038B9FD62C2}" type="presOf" srcId="{5285533F-AA8D-46C5-9C0E-E8C358D0E467}" destId="{4B657D04-782D-421B-B0B0-C881A01B7F7F}" srcOrd="1" destOrd="0" presId="urn:microsoft.com/office/officeart/2005/8/layout/orgChart1"/>
    <dgm:cxn modelId="{78F110BD-50F9-44BD-9E02-53B55C6F8EF9}" srcId="{AC075569-54F3-488E-881F-B475967C9167}" destId="{5180F2C5-775D-4045-81DF-45DEFE44E100}" srcOrd="1" destOrd="0" parTransId="{5CB24702-20DD-42B7-BDB1-56B165E08619}" sibTransId="{385D374D-165F-44CF-A7BF-8C3C9307C5BB}"/>
    <dgm:cxn modelId="{83488265-4D98-49F4-BC40-1421FE3CD58D}" srcId="{EADA6C9E-D3A8-4F5C-912D-6E6ADA34B6ED}" destId="{C59D436A-C00B-4262-A347-6BBE52F9E21B}" srcOrd="1" destOrd="0" parTransId="{3FF94A43-43EF-4D83-96C8-D28BC2EB91FB}" sibTransId="{D7DA0066-B96E-4C92-BC80-076CC6EB600B}"/>
    <dgm:cxn modelId="{5C943040-8188-498C-9D1B-EFB8D8BE0A9B}" type="presOf" srcId="{5285533F-AA8D-46C5-9C0E-E8C358D0E467}" destId="{18BE9782-7185-43C4-B603-156CEE2459AE}" srcOrd="0" destOrd="0" presId="urn:microsoft.com/office/officeart/2005/8/layout/orgChart1"/>
    <dgm:cxn modelId="{7A3DC4AB-27CF-43B6-8273-5D61B31EF170}" type="presOf" srcId="{5180F2C5-775D-4045-81DF-45DEFE44E100}" destId="{CADA3E2E-4E9E-4492-8B7B-2191B7D09711}" srcOrd="0" destOrd="0" presId="urn:microsoft.com/office/officeart/2005/8/layout/orgChart1"/>
    <dgm:cxn modelId="{A37E37B8-1EDF-48B4-8770-CB54E316CCE1}" type="presOf" srcId="{7B1622EA-EEA1-4008-9887-505B871EEAC8}" destId="{22D5D567-E272-4B39-B674-1B614A59ECE5}" srcOrd="0" destOrd="0" presId="urn:microsoft.com/office/officeart/2005/8/layout/orgChart1"/>
    <dgm:cxn modelId="{4138F46D-6151-4BF7-9524-9C6498BCEE2F}" type="presOf" srcId="{5180F2C5-775D-4045-81DF-45DEFE44E100}" destId="{64FC8EAF-8673-47A1-B1DB-441DE472F44E}" srcOrd="1" destOrd="0" presId="urn:microsoft.com/office/officeart/2005/8/layout/orgChart1"/>
    <dgm:cxn modelId="{082E70DD-4CF9-44E9-96AC-32A8BD5BC488}" type="presOf" srcId="{3F64E767-6121-40D6-8007-4A2A6744E3BF}" destId="{EDC1BAC8-5F64-4096-887B-82BAB27E782B}" srcOrd="0" destOrd="0" presId="urn:microsoft.com/office/officeart/2005/8/layout/orgChart1"/>
    <dgm:cxn modelId="{95240D66-0AFA-417C-A245-F2F8C780577A}" type="presOf" srcId="{C59D436A-C00B-4262-A347-6BBE52F9E21B}" destId="{6EE08084-6277-46F7-8CCC-0A93E1A02DD3}" srcOrd="1" destOrd="0" presId="urn:microsoft.com/office/officeart/2005/8/layout/orgChart1"/>
    <dgm:cxn modelId="{67D6F9A0-74BB-4685-A478-806C8CCDC11B}" type="presOf" srcId="{1D8F5155-C0AD-4BCA-B9E1-05D041C477EE}" destId="{6723C33C-279A-47AB-B042-148FF15B42C7}" srcOrd="0" destOrd="0" presId="urn:microsoft.com/office/officeart/2005/8/layout/orgChart1"/>
    <dgm:cxn modelId="{B2C08451-49CB-4B18-AB83-DC28C9E098D6}" type="presOf" srcId="{90F3A50C-47A3-4568-BD9D-10CE93D030A8}" destId="{36380C73-ED54-40BE-B346-95F98F7586A2}" srcOrd="0" destOrd="0" presId="urn:microsoft.com/office/officeart/2005/8/layout/orgChart1"/>
    <dgm:cxn modelId="{8ED57208-CBF3-4117-B732-C4FF030338F3}" type="presOf" srcId="{AC075569-54F3-488E-881F-B475967C9167}" destId="{7655BCE0-5C3E-4355-B6FA-80B4521182A6}" srcOrd="0" destOrd="0" presId="urn:microsoft.com/office/officeart/2005/8/layout/orgChart1"/>
    <dgm:cxn modelId="{5E82948D-A663-4CCB-A599-528A9B7D3F66}" type="presOf" srcId="{AC075569-54F3-488E-881F-B475967C9167}" destId="{881253DB-12DE-4139-B52B-0F912C878D40}" srcOrd="1" destOrd="0" presId="urn:microsoft.com/office/officeart/2005/8/layout/orgChart1"/>
    <dgm:cxn modelId="{DFF764CB-BA9F-49FC-BAA0-884D2DDB5960}" type="presOf" srcId="{5CB24702-20DD-42B7-BDB1-56B165E08619}" destId="{8CA2C01F-2807-4396-84B7-9F8235B51F94}" srcOrd="0" destOrd="0" presId="urn:microsoft.com/office/officeart/2005/8/layout/orgChart1"/>
    <dgm:cxn modelId="{99A7692C-3D05-4ED0-9E47-4AE20C621D75}" srcId="{1D8F5155-C0AD-4BCA-B9E1-05D041C477EE}" destId="{EADA6C9E-D3A8-4F5C-912D-6E6ADA34B6ED}" srcOrd="0" destOrd="0" parTransId="{90F3A50C-47A3-4568-BD9D-10CE93D030A8}" sibTransId="{81D1B880-5BA5-43C7-A080-D3D7B1B0554B}"/>
    <dgm:cxn modelId="{740D194F-526B-4B14-8CBC-0183B5D431B6}" type="presOf" srcId="{D2AC7392-590A-4054-A860-E107F991276B}" destId="{3C598E12-9E0A-4C5A-96F7-4E8504692C20}" srcOrd="1" destOrd="0" presId="urn:microsoft.com/office/officeart/2005/8/layout/orgChart1"/>
    <dgm:cxn modelId="{3FACEF2F-0177-4114-96A9-E37AB9A97796}" type="presOf" srcId="{3F64E767-6121-40D6-8007-4A2A6744E3BF}" destId="{E8293045-D130-4366-A706-14D7B04EB468}" srcOrd="1" destOrd="0" presId="urn:microsoft.com/office/officeart/2005/8/layout/orgChart1"/>
    <dgm:cxn modelId="{02CC3FE5-6911-4431-9050-29E4FF072B27}" type="presOf" srcId="{C59D436A-C00B-4262-A347-6BBE52F9E21B}" destId="{1E036742-341C-4ADD-A177-CE0C301B70CA}" srcOrd="0" destOrd="0" presId="urn:microsoft.com/office/officeart/2005/8/layout/orgChart1"/>
    <dgm:cxn modelId="{DF3DF941-7831-48C3-9B44-207CB92CF605}" type="presOf" srcId="{41E27EE7-93DA-4511-9484-35ABE602B08F}" destId="{1A2418EA-534B-42B6-A210-528CC629AFCB}" srcOrd="0" destOrd="0" presId="urn:microsoft.com/office/officeart/2005/8/layout/orgChart1"/>
    <dgm:cxn modelId="{D01B36C2-2EF5-4C47-8E66-30BB5FE3EA99}" srcId="{EADA6C9E-D3A8-4F5C-912D-6E6ADA34B6ED}" destId="{5285533F-AA8D-46C5-9C0E-E8C358D0E467}" srcOrd="0" destOrd="0" parTransId="{30187FE9-3337-4827-822C-7642EE5A691F}" sibTransId="{CAEB6814-B95D-469B-A067-91E5DBDD1E7B}"/>
    <dgm:cxn modelId="{91BB1AE4-823A-46E5-9451-F450933C436F}" srcId="{EADA6C9E-D3A8-4F5C-912D-6E6ADA34B6ED}" destId="{D2AC7392-590A-4054-A860-E107F991276B}" srcOrd="2" destOrd="0" parTransId="{3675744A-E30F-41DD-8ED2-B143C3A9EDBA}" sibTransId="{0692A041-B0F1-470C-98CD-B3F5AD202E6C}"/>
    <dgm:cxn modelId="{DD89530A-DA98-464B-9416-0C9F20142AF1}" type="presOf" srcId="{D2AC7392-590A-4054-A860-E107F991276B}" destId="{28C5670D-D6F2-4FC3-B4A8-CA8C50A8981F}" srcOrd="0" destOrd="0" presId="urn:microsoft.com/office/officeart/2005/8/layout/orgChart1"/>
    <dgm:cxn modelId="{AE7FA1DA-5295-4C41-B81E-C833C42406CA}" srcId="{AC075569-54F3-488E-881F-B475967C9167}" destId="{3F64E767-6121-40D6-8007-4A2A6744E3BF}" srcOrd="0" destOrd="0" parTransId="{41E27EE7-93DA-4511-9484-35ABE602B08F}" sibTransId="{BD0D9ED3-734A-42A6-8163-C0DFF4F2A775}"/>
    <dgm:cxn modelId="{713673A4-EBB0-4DD8-897F-8EE7E83121E0}" type="presParOf" srcId="{22D5D567-E272-4B39-B674-1B614A59ECE5}" destId="{05F84CD5-65D3-498F-A7C9-8736807FBF2E}" srcOrd="0" destOrd="0" presId="urn:microsoft.com/office/officeart/2005/8/layout/orgChart1"/>
    <dgm:cxn modelId="{457BD80D-34BD-4708-A059-9208C3B4D82D}" type="presParOf" srcId="{05F84CD5-65D3-498F-A7C9-8736807FBF2E}" destId="{C3075603-5484-4F05-92EA-FAAB9024C02E}" srcOrd="0" destOrd="0" presId="urn:microsoft.com/office/officeart/2005/8/layout/orgChart1"/>
    <dgm:cxn modelId="{3104D899-93E6-4D66-AC02-1515DAD8ABED}" type="presParOf" srcId="{C3075603-5484-4F05-92EA-FAAB9024C02E}" destId="{6723C33C-279A-47AB-B042-148FF15B42C7}" srcOrd="0" destOrd="0" presId="urn:microsoft.com/office/officeart/2005/8/layout/orgChart1"/>
    <dgm:cxn modelId="{FFABA3E4-C3D1-4470-A9A8-D7E73184B0ED}" type="presParOf" srcId="{C3075603-5484-4F05-92EA-FAAB9024C02E}" destId="{350575FF-5F5B-4C75-BF55-71BE7C6EC20D}" srcOrd="1" destOrd="0" presId="urn:microsoft.com/office/officeart/2005/8/layout/orgChart1"/>
    <dgm:cxn modelId="{2CE65208-EFBC-488D-9313-F07A96A79522}" type="presParOf" srcId="{05F84CD5-65D3-498F-A7C9-8736807FBF2E}" destId="{6B54587E-8B3B-4764-A689-8D92AE102434}" srcOrd="1" destOrd="0" presId="urn:microsoft.com/office/officeart/2005/8/layout/orgChart1"/>
    <dgm:cxn modelId="{1C8D5F33-187F-40D3-A43D-7B3832BFC133}" type="presParOf" srcId="{6B54587E-8B3B-4764-A689-8D92AE102434}" destId="{36380C73-ED54-40BE-B346-95F98F7586A2}" srcOrd="0" destOrd="0" presId="urn:microsoft.com/office/officeart/2005/8/layout/orgChart1"/>
    <dgm:cxn modelId="{27FAA4EA-AA54-4915-8EDC-6E3A111B4D9D}" type="presParOf" srcId="{6B54587E-8B3B-4764-A689-8D92AE102434}" destId="{A06351DA-FD15-4E8D-A0AD-3EED09143DED}" srcOrd="1" destOrd="0" presId="urn:microsoft.com/office/officeart/2005/8/layout/orgChart1"/>
    <dgm:cxn modelId="{FFF55ACE-53E3-478F-AB21-FF612E2FCC26}" type="presParOf" srcId="{A06351DA-FD15-4E8D-A0AD-3EED09143DED}" destId="{77D7FDEC-88FA-4B67-A471-39C58770C525}" srcOrd="0" destOrd="0" presId="urn:microsoft.com/office/officeart/2005/8/layout/orgChart1"/>
    <dgm:cxn modelId="{604D1EA8-7388-4606-A52B-41D9D27EE912}" type="presParOf" srcId="{77D7FDEC-88FA-4B67-A471-39C58770C525}" destId="{45D41332-0527-402F-A751-423122CCB61A}" srcOrd="0" destOrd="0" presId="urn:microsoft.com/office/officeart/2005/8/layout/orgChart1"/>
    <dgm:cxn modelId="{1A6ED3BE-BCB1-406C-801F-FD2274FCDDA1}" type="presParOf" srcId="{77D7FDEC-88FA-4B67-A471-39C58770C525}" destId="{266596DC-71FD-4C36-9BAC-A041AE898377}" srcOrd="1" destOrd="0" presId="urn:microsoft.com/office/officeart/2005/8/layout/orgChart1"/>
    <dgm:cxn modelId="{F9C3EA0B-DE33-43B9-9509-C153BC024086}" type="presParOf" srcId="{A06351DA-FD15-4E8D-A0AD-3EED09143DED}" destId="{E7B519A3-6C69-43A2-8F16-1D5B8999AA64}" srcOrd="1" destOrd="0" presId="urn:microsoft.com/office/officeart/2005/8/layout/orgChart1"/>
    <dgm:cxn modelId="{0DB722A7-A7D8-404C-A65C-56F65319E7C4}" type="presParOf" srcId="{E7B519A3-6C69-43A2-8F16-1D5B8999AA64}" destId="{175151AB-FCD3-4E5A-90F1-11B2B4D5114F}" srcOrd="0" destOrd="0" presId="urn:microsoft.com/office/officeart/2005/8/layout/orgChart1"/>
    <dgm:cxn modelId="{DFF0AF00-D534-49E0-945D-73ED67D189AC}" type="presParOf" srcId="{E7B519A3-6C69-43A2-8F16-1D5B8999AA64}" destId="{5FB08040-CF0A-4038-8B9A-29CCCFCEC0AE}" srcOrd="1" destOrd="0" presId="urn:microsoft.com/office/officeart/2005/8/layout/orgChart1"/>
    <dgm:cxn modelId="{16EF14DF-FE95-4F5A-A420-577CC975FB5B}" type="presParOf" srcId="{5FB08040-CF0A-4038-8B9A-29CCCFCEC0AE}" destId="{AA0B4D1C-4FBA-4388-B42E-CF3B5D290D7C}" srcOrd="0" destOrd="0" presId="urn:microsoft.com/office/officeart/2005/8/layout/orgChart1"/>
    <dgm:cxn modelId="{AEDBE245-7241-405D-B818-7484C05F8AB0}" type="presParOf" srcId="{AA0B4D1C-4FBA-4388-B42E-CF3B5D290D7C}" destId="{18BE9782-7185-43C4-B603-156CEE2459AE}" srcOrd="0" destOrd="0" presId="urn:microsoft.com/office/officeart/2005/8/layout/orgChart1"/>
    <dgm:cxn modelId="{E62B7B70-0B86-4C1B-9E9E-E0AE2DBC1386}" type="presParOf" srcId="{AA0B4D1C-4FBA-4388-B42E-CF3B5D290D7C}" destId="{4B657D04-782D-421B-B0B0-C881A01B7F7F}" srcOrd="1" destOrd="0" presId="urn:microsoft.com/office/officeart/2005/8/layout/orgChart1"/>
    <dgm:cxn modelId="{600C9AE7-FA9B-4408-8ADE-7D453F4EDCF7}" type="presParOf" srcId="{5FB08040-CF0A-4038-8B9A-29CCCFCEC0AE}" destId="{715F59E6-D104-4CB1-B81F-217028468E04}" srcOrd="1" destOrd="0" presId="urn:microsoft.com/office/officeart/2005/8/layout/orgChart1"/>
    <dgm:cxn modelId="{6BF60079-98CC-449A-881C-4F3E13475668}" type="presParOf" srcId="{5FB08040-CF0A-4038-8B9A-29CCCFCEC0AE}" destId="{C4661DCD-565C-4E92-B8D3-15206F9625E4}" srcOrd="2" destOrd="0" presId="urn:microsoft.com/office/officeart/2005/8/layout/orgChart1"/>
    <dgm:cxn modelId="{4AD70FD6-8ACE-43C0-A6E0-C65B1AC3714B}" type="presParOf" srcId="{E7B519A3-6C69-43A2-8F16-1D5B8999AA64}" destId="{16815449-B69A-4F90-9930-8B434E85A5B6}" srcOrd="2" destOrd="0" presId="urn:microsoft.com/office/officeart/2005/8/layout/orgChart1"/>
    <dgm:cxn modelId="{A0829B0E-09E4-486E-B151-E3C92AF036EB}" type="presParOf" srcId="{E7B519A3-6C69-43A2-8F16-1D5B8999AA64}" destId="{3BAC1BB7-631B-4596-A867-3E535B7FB82F}" srcOrd="3" destOrd="0" presId="urn:microsoft.com/office/officeart/2005/8/layout/orgChart1"/>
    <dgm:cxn modelId="{8595BBE9-0B78-4553-B0DC-5A96D08CD36E}" type="presParOf" srcId="{3BAC1BB7-631B-4596-A867-3E535B7FB82F}" destId="{F43AA74C-7F1D-4BB3-B63B-690702F55463}" srcOrd="0" destOrd="0" presId="urn:microsoft.com/office/officeart/2005/8/layout/orgChart1"/>
    <dgm:cxn modelId="{DFC34520-D9E7-49F2-B240-B8F514C1B376}" type="presParOf" srcId="{F43AA74C-7F1D-4BB3-B63B-690702F55463}" destId="{1E036742-341C-4ADD-A177-CE0C301B70CA}" srcOrd="0" destOrd="0" presId="urn:microsoft.com/office/officeart/2005/8/layout/orgChart1"/>
    <dgm:cxn modelId="{26D3D7CF-A53A-48A8-9DA3-161CA650A765}" type="presParOf" srcId="{F43AA74C-7F1D-4BB3-B63B-690702F55463}" destId="{6EE08084-6277-46F7-8CCC-0A93E1A02DD3}" srcOrd="1" destOrd="0" presId="urn:microsoft.com/office/officeart/2005/8/layout/orgChart1"/>
    <dgm:cxn modelId="{9779C965-97C5-4A14-B140-A36F5BD151A7}" type="presParOf" srcId="{3BAC1BB7-631B-4596-A867-3E535B7FB82F}" destId="{749BA511-FC22-43D0-9ACD-9F177B0FD183}" srcOrd="1" destOrd="0" presId="urn:microsoft.com/office/officeart/2005/8/layout/orgChart1"/>
    <dgm:cxn modelId="{5C92A572-B29C-4E55-868B-698A3CE71304}" type="presParOf" srcId="{3BAC1BB7-631B-4596-A867-3E535B7FB82F}" destId="{D4CC0916-B9D8-4F49-A0BC-03A56F37DC28}" srcOrd="2" destOrd="0" presId="urn:microsoft.com/office/officeart/2005/8/layout/orgChart1"/>
    <dgm:cxn modelId="{F6596FA5-84D5-4AF1-B67C-1BFC13E60FEE}" type="presParOf" srcId="{E7B519A3-6C69-43A2-8F16-1D5B8999AA64}" destId="{0E858101-4CD1-4562-B328-2BD5F6252F78}" srcOrd="4" destOrd="0" presId="urn:microsoft.com/office/officeart/2005/8/layout/orgChart1"/>
    <dgm:cxn modelId="{F93DC705-DDF0-4C90-8A71-BD9543BD4D72}" type="presParOf" srcId="{E7B519A3-6C69-43A2-8F16-1D5B8999AA64}" destId="{578D4A38-1BD3-477C-80B5-3A5FF71E7434}" srcOrd="5" destOrd="0" presId="urn:microsoft.com/office/officeart/2005/8/layout/orgChart1"/>
    <dgm:cxn modelId="{D62C8C1D-07E1-4356-AFDE-72E9EE6D6E68}" type="presParOf" srcId="{578D4A38-1BD3-477C-80B5-3A5FF71E7434}" destId="{B2144A92-8E97-4D99-BC2E-8D37CC91CA0A}" srcOrd="0" destOrd="0" presId="urn:microsoft.com/office/officeart/2005/8/layout/orgChart1"/>
    <dgm:cxn modelId="{0AFFF222-6235-4446-A73F-97CB0514A7E9}" type="presParOf" srcId="{B2144A92-8E97-4D99-BC2E-8D37CC91CA0A}" destId="{28C5670D-D6F2-4FC3-B4A8-CA8C50A8981F}" srcOrd="0" destOrd="0" presId="urn:microsoft.com/office/officeart/2005/8/layout/orgChart1"/>
    <dgm:cxn modelId="{790187FD-E9D5-494B-82B0-4BDC9F72047F}" type="presParOf" srcId="{B2144A92-8E97-4D99-BC2E-8D37CC91CA0A}" destId="{3C598E12-9E0A-4C5A-96F7-4E8504692C20}" srcOrd="1" destOrd="0" presId="urn:microsoft.com/office/officeart/2005/8/layout/orgChart1"/>
    <dgm:cxn modelId="{A22D77CA-713B-4442-B63A-C9C657D62B1F}" type="presParOf" srcId="{578D4A38-1BD3-477C-80B5-3A5FF71E7434}" destId="{A9E2343B-EE06-4F2E-88EC-398373EC92B9}" srcOrd="1" destOrd="0" presId="urn:microsoft.com/office/officeart/2005/8/layout/orgChart1"/>
    <dgm:cxn modelId="{F449CA5E-7215-4E0D-91FA-F4361B550383}" type="presParOf" srcId="{578D4A38-1BD3-477C-80B5-3A5FF71E7434}" destId="{B334DDE4-08F8-411B-9BB1-D58FA4A7D634}" srcOrd="2" destOrd="0" presId="urn:microsoft.com/office/officeart/2005/8/layout/orgChart1"/>
    <dgm:cxn modelId="{63B3B5CA-78F4-4B55-A565-1121245501C9}" type="presParOf" srcId="{A06351DA-FD15-4E8D-A0AD-3EED09143DED}" destId="{46A2E069-3A72-47BF-A76B-B432A6DF011B}" srcOrd="2" destOrd="0" presId="urn:microsoft.com/office/officeart/2005/8/layout/orgChart1"/>
    <dgm:cxn modelId="{CEC47DFA-8A77-400F-85C5-848BE156375A}" type="presParOf" srcId="{6B54587E-8B3B-4764-A689-8D92AE102434}" destId="{A3FEDC3C-705D-4A49-9592-7C65E5963524}" srcOrd="2" destOrd="0" presId="urn:microsoft.com/office/officeart/2005/8/layout/orgChart1"/>
    <dgm:cxn modelId="{DE1DD6AB-EDA8-4601-A4AC-20B888F3C416}" type="presParOf" srcId="{6B54587E-8B3B-4764-A689-8D92AE102434}" destId="{18A2A3DB-B44B-48B7-818E-48F2A01F3B0B}" srcOrd="3" destOrd="0" presId="urn:microsoft.com/office/officeart/2005/8/layout/orgChart1"/>
    <dgm:cxn modelId="{FC779D9B-0CEF-422A-86FC-9A000E1C94EC}" type="presParOf" srcId="{18A2A3DB-B44B-48B7-818E-48F2A01F3B0B}" destId="{A5C6525D-F116-4926-8F54-33DCD53F20F2}" srcOrd="0" destOrd="0" presId="urn:microsoft.com/office/officeart/2005/8/layout/orgChart1"/>
    <dgm:cxn modelId="{18FB1FA2-566E-4E3D-ACDA-65FD62623C48}" type="presParOf" srcId="{A5C6525D-F116-4926-8F54-33DCD53F20F2}" destId="{7655BCE0-5C3E-4355-B6FA-80B4521182A6}" srcOrd="0" destOrd="0" presId="urn:microsoft.com/office/officeart/2005/8/layout/orgChart1"/>
    <dgm:cxn modelId="{4EF1FFF5-4BD9-4DE2-8741-29CDDE08C87B}" type="presParOf" srcId="{A5C6525D-F116-4926-8F54-33DCD53F20F2}" destId="{881253DB-12DE-4139-B52B-0F912C878D40}" srcOrd="1" destOrd="0" presId="urn:microsoft.com/office/officeart/2005/8/layout/orgChart1"/>
    <dgm:cxn modelId="{8F13DBE9-F80D-4F9F-8738-83F87FAB415D}" type="presParOf" srcId="{18A2A3DB-B44B-48B7-818E-48F2A01F3B0B}" destId="{4E646F2A-CC0B-4383-A1FD-A6F44496B83F}" srcOrd="1" destOrd="0" presId="urn:microsoft.com/office/officeart/2005/8/layout/orgChart1"/>
    <dgm:cxn modelId="{BB979D1C-B071-4F71-A293-245E5DB9D0D6}" type="presParOf" srcId="{4E646F2A-CC0B-4383-A1FD-A6F44496B83F}" destId="{1A2418EA-534B-42B6-A210-528CC629AFCB}" srcOrd="0" destOrd="0" presId="urn:microsoft.com/office/officeart/2005/8/layout/orgChart1"/>
    <dgm:cxn modelId="{9DF11C4A-6B04-43EF-AA28-13246441E830}" type="presParOf" srcId="{4E646F2A-CC0B-4383-A1FD-A6F44496B83F}" destId="{BA024850-2F43-41F7-A56B-74465B07A870}" srcOrd="1" destOrd="0" presId="urn:microsoft.com/office/officeart/2005/8/layout/orgChart1"/>
    <dgm:cxn modelId="{A21BF10F-62FD-4A75-AEAC-F91316B3D8F8}" type="presParOf" srcId="{BA024850-2F43-41F7-A56B-74465B07A870}" destId="{D5F54C6F-79F1-4253-B37A-25241185E3BA}" srcOrd="0" destOrd="0" presId="urn:microsoft.com/office/officeart/2005/8/layout/orgChart1"/>
    <dgm:cxn modelId="{D21A0A91-B864-4C65-84F4-39A31111BFC2}" type="presParOf" srcId="{D5F54C6F-79F1-4253-B37A-25241185E3BA}" destId="{EDC1BAC8-5F64-4096-887B-82BAB27E782B}" srcOrd="0" destOrd="0" presId="urn:microsoft.com/office/officeart/2005/8/layout/orgChart1"/>
    <dgm:cxn modelId="{39085BF2-FB44-48FB-AF14-12C20943197A}" type="presParOf" srcId="{D5F54C6F-79F1-4253-B37A-25241185E3BA}" destId="{E8293045-D130-4366-A706-14D7B04EB468}" srcOrd="1" destOrd="0" presId="urn:microsoft.com/office/officeart/2005/8/layout/orgChart1"/>
    <dgm:cxn modelId="{7098E9F6-62DA-424F-B073-2CA41164772F}" type="presParOf" srcId="{BA024850-2F43-41F7-A56B-74465B07A870}" destId="{D245AB49-3BA3-4295-806C-E04A06354ACA}" srcOrd="1" destOrd="0" presId="urn:microsoft.com/office/officeart/2005/8/layout/orgChart1"/>
    <dgm:cxn modelId="{757263F3-8F71-4E3E-8B74-54DEBC35E859}" type="presParOf" srcId="{BA024850-2F43-41F7-A56B-74465B07A870}" destId="{F29EB955-8046-465C-B6D4-BA405316D95E}" srcOrd="2" destOrd="0" presId="urn:microsoft.com/office/officeart/2005/8/layout/orgChart1"/>
    <dgm:cxn modelId="{371D5CD2-7AC6-4908-9F1F-759E10B230CE}" type="presParOf" srcId="{4E646F2A-CC0B-4383-A1FD-A6F44496B83F}" destId="{8CA2C01F-2807-4396-84B7-9F8235B51F94}" srcOrd="2" destOrd="0" presId="urn:microsoft.com/office/officeart/2005/8/layout/orgChart1"/>
    <dgm:cxn modelId="{E6CC63F8-3AAC-47DD-B3F1-193C7244836F}" type="presParOf" srcId="{4E646F2A-CC0B-4383-A1FD-A6F44496B83F}" destId="{3C040983-6C7B-4B30-B6CA-967BE99BA5F3}" srcOrd="3" destOrd="0" presId="urn:microsoft.com/office/officeart/2005/8/layout/orgChart1"/>
    <dgm:cxn modelId="{BE8C9F2E-0FC9-4550-8727-4D3D44D63EB9}" type="presParOf" srcId="{3C040983-6C7B-4B30-B6CA-967BE99BA5F3}" destId="{9D77616C-2F4D-4B0E-93BD-19618F37D3EF}" srcOrd="0" destOrd="0" presId="urn:microsoft.com/office/officeart/2005/8/layout/orgChart1"/>
    <dgm:cxn modelId="{996C0DBD-A086-4DD3-A7BD-EAB380BD6E53}" type="presParOf" srcId="{9D77616C-2F4D-4B0E-93BD-19618F37D3EF}" destId="{CADA3E2E-4E9E-4492-8B7B-2191B7D09711}" srcOrd="0" destOrd="0" presId="urn:microsoft.com/office/officeart/2005/8/layout/orgChart1"/>
    <dgm:cxn modelId="{2A2EBDFD-89AC-458C-AC3A-11AF6FE16FE4}" type="presParOf" srcId="{9D77616C-2F4D-4B0E-93BD-19618F37D3EF}" destId="{64FC8EAF-8673-47A1-B1DB-441DE472F44E}" srcOrd="1" destOrd="0" presId="urn:microsoft.com/office/officeart/2005/8/layout/orgChart1"/>
    <dgm:cxn modelId="{FA41724E-F59F-48E1-92F2-13F7C95BA6E7}" type="presParOf" srcId="{3C040983-6C7B-4B30-B6CA-967BE99BA5F3}" destId="{C6C756A5-5C53-444D-8CCF-EEF580350790}" srcOrd="1" destOrd="0" presId="urn:microsoft.com/office/officeart/2005/8/layout/orgChart1"/>
    <dgm:cxn modelId="{6C7FF1CD-F5BB-49EF-8671-ABD2DA8470FA}" type="presParOf" srcId="{3C040983-6C7B-4B30-B6CA-967BE99BA5F3}" destId="{9FB26CC6-B5AC-4BB5-BB41-CEA9BF843991}" srcOrd="2" destOrd="0" presId="urn:microsoft.com/office/officeart/2005/8/layout/orgChart1"/>
    <dgm:cxn modelId="{71E2FB65-7618-46FD-841C-751F53CC237B}" type="presParOf" srcId="{18A2A3DB-B44B-48B7-818E-48F2A01F3B0B}" destId="{085F3321-2E00-4059-94F4-5B3FD34528CA}" srcOrd="2" destOrd="0" presId="urn:microsoft.com/office/officeart/2005/8/layout/orgChart1"/>
    <dgm:cxn modelId="{0CD7B5E7-513A-491D-A495-6E67E451232C}" type="presParOf" srcId="{05F84CD5-65D3-498F-A7C9-8736807FBF2E}" destId="{446BC7BF-48E8-4A1C-9178-2E27EEF9A4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A2C01F-2807-4396-84B7-9F8235B51F94}">
      <dsp:nvSpPr>
        <dsp:cNvPr id="0" name=""/>
        <dsp:cNvSpPr/>
      </dsp:nvSpPr>
      <dsp:spPr>
        <a:xfrm>
          <a:off x="3685191" y="1649601"/>
          <a:ext cx="204305" cy="1593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586"/>
              </a:lnTo>
              <a:lnTo>
                <a:pt x="204305" y="15935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418EA-534B-42B6-A210-528CC629AFCB}">
      <dsp:nvSpPr>
        <dsp:cNvPr id="0" name=""/>
        <dsp:cNvSpPr/>
      </dsp:nvSpPr>
      <dsp:spPr>
        <a:xfrm>
          <a:off x="3685191" y="1649601"/>
          <a:ext cx="204305" cy="62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538"/>
              </a:lnTo>
              <a:lnTo>
                <a:pt x="204305" y="626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EDC3C-705D-4A49-9592-7C65E5963524}">
      <dsp:nvSpPr>
        <dsp:cNvPr id="0" name=""/>
        <dsp:cNvSpPr/>
      </dsp:nvSpPr>
      <dsp:spPr>
        <a:xfrm>
          <a:off x="3405973" y="682553"/>
          <a:ext cx="824034" cy="286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014"/>
              </a:lnTo>
              <a:lnTo>
                <a:pt x="824034" y="143014"/>
              </a:lnTo>
              <a:lnTo>
                <a:pt x="824034" y="286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58101-4CD1-4562-B328-2BD5F6252F78}">
      <dsp:nvSpPr>
        <dsp:cNvPr id="0" name=""/>
        <dsp:cNvSpPr/>
      </dsp:nvSpPr>
      <dsp:spPr>
        <a:xfrm>
          <a:off x="2037122" y="1649601"/>
          <a:ext cx="274873" cy="256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635"/>
              </a:lnTo>
              <a:lnTo>
                <a:pt x="274873" y="2560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15449-B69A-4F90-9930-8B434E85A5B6}">
      <dsp:nvSpPr>
        <dsp:cNvPr id="0" name=""/>
        <dsp:cNvSpPr/>
      </dsp:nvSpPr>
      <dsp:spPr>
        <a:xfrm>
          <a:off x="2037122" y="1649601"/>
          <a:ext cx="204305" cy="1593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586"/>
              </a:lnTo>
              <a:lnTo>
                <a:pt x="204305" y="15935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151AB-FCD3-4E5A-90F1-11B2B4D5114F}">
      <dsp:nvSpPr>
        <dsp:cNvPr id="0" name=""/>
        <dsp:cNvSpPr/>
      </dsp:nvSpPr>
      <dsp:spPr>
        <a:xfrm>
          <a:off x="2037122" y="1649601"/>
          <a:ext cx="204305" cy="62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538"/>
              </a:lnTo>
              <a:lnTo>
                <a:pt x="204305" y="626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80C73-ED54-40BE-B346-95F98F7586A2}">
      <dsp:nvSpPr>
        <dsp:cNvPr id="0" name=""/>
        <dsp:cNvSpPr/>
      </dsp:nvSpPr>
      <dsp:spPr>
        <a:xfrm>
          <a:off x="2581938" y="682553"/>
          <a:ext cx="824034" cy="286028"/>
        </a:xfrm>
        <a:custGeom>
          <a:avLst/>
          <a:gdLst/>
          <a:ahLst/>
          <a:cxnLst/>
          <a:rect l="0" t="0" r="0" b="0"/>
          <a:pathLst>
            <a:path>
              <a:moveTo>
                <a:pt x="824034" y="0"/>
              </a:moveTo>
              <a:lnTo>
                <a:pt x="824034" y="143014"/>
              </a:lnTo>
              <a:lnTo>
                <a:pt x="0" y="143014"/>
              </a:lnTo>
              <a:lnTo>
                <a:pt x="0" y="286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3C33C-279A-47AB-B042-148FF15B42C7}">
      <dsp:nvSpPr>
        <dsp:cNvPr id="0" name=""/>
        <dsp:cNvSpPr/>
      </dsp:nvSpPr>
      <dsp:spPr>
        <a:xfrm>
          <a:off x="2724953" y="1533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Presidente</a:t>
          </a:r>
          <a:endParaRPr lang="it-IT" sz="2200" kern="1200" dirty="0"/>
        </a:p>
      </dsp:txBody>
      <dsp:txXfrm>
        <a:off x="2724953" y="1533"/>
        <a:ext cx="1362039" cy="681019"/>
      </dsp:txXfrm>
    </dsp:sp>
    <dsp:sp modelId="{45D41332-0527-402F-A751-423122CCB61A}">
      <dsp:nvSpPr>
        <dsp:cNvPr id="0" name=""/>
        <dsp:cNvSpPr/>
      </dsp:nvSpPr>
      <dsp:spPr>
        <a:xfrm>
          <a:off x="1900918" y="968581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Direttore produzione</a:t>
          </a:r>
          <a:endParaRPr lang="it-IT" sz="2200" kern="1200" dirty="0"/>
        </a:p>
      </dsp:txBody>
      <dsp:txXfrm>
        <a:off x="1900918" y="968581"/>
        <a:ext cx="1362039" cy="681019"/>
      </dsp:txXfrm>
    </dsp:sp>
    <dsp:sp modelId="{18BE9782-7185-43C4-B603-156CEE2459AE}">
      <dsp:nvSpPr>
        <dsp:cNvPr id="0" name=""/>
        <dsp:cNvSpPr/>
      </dsp:nvSpPr>
      <dsp:spPr>
        <a:xfrm>
          <a:off x="2241428" y="1935630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1</a:t>
          </a:r>
          <a:endParaRPr lang="it-IT" sz="2200" kern="1200" dirty="0"/>
        </a:p>
      </dsp:txBody>
      <dsp:txXfrm>
        <a:off x="2241428" y="1935630"/>
        <a:ext cx="1362039" cy="681019"/>
      </dsp:txXfrm>
    </dsp:sp>
    <dsp:sp modelId="{1E036742-341C-4ADD-A177-CE0C301B70CA}">
      <dsp:nvSpPr>
        <dsp:cNvPr id="0" name=""/>
        <dsp:cNvSpPr/>
      </dsp:nvSpPr>
      <dsp:spPr>
        <a:xfrm>
          <a:off x="2241428" y="2902678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2</a:t>
          </a:r>
          <a:endParaRPr lang="it-IT" sz="2200" kern="1200" dirty="0"/>
        </a:p>
      </dsp:txBody>
      <dsp:txXfrm>
        <a:off x="2241428" y="2902678"/>
        <a:ext cx="1362039" cy="681019"/>
      </dsp:txXfrm>
    </dsp:sp>
    <dsp:sp modelId="{28C5670D-D6F2-4FC3-B4A8-CA8C50A8981F}">
      <dsp:nvSpPr>
        <dsp:cNvPr id="0" name=""/>
        <dsp:cNvSpPr/>
      </dsp:nvSpPr>
      <dsp:spPr>
        <a:xfrm>
          <a:off x="2311996" y="3869726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smtClean="0"/>
            <a:t>Capo area 3</a:t>
          </a:r>
          <a:endParaRPr lang="it-IT" sz="2200" kern="1200"/>
        </a:p>
      </dsp:txBody>
      <dsp:txXfrm>
        <a:off x="2311996" y="3869726"/>
        <a:ext cx="1362039" cy="681019"/>
      </dsp:txXfrm>
    </dsp:sp>
    <dsp:sp modelId="{7655BCE0-5C3E-4355-B6FA-80B4521182A6}">
      <dsp:nvSpPr>
        <dsp:cNvPr id="0" name=""/>
        <dsp:cNvSpPr/>
      </dsp:nvSpPr>
      <dsp:spPr>
        <a:xfrm>
          <a:off x="3548987" y="968581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Direttore vendite</a:t>
          </a:r>
          <a:endParaRPr lang="it-IT" sz="2200" kern="1200" dirty="0"/>
        </a:p>
      </dsp:txBody>
      <dsp:txXfrm>
        <a:off x="3548987" y="968581"/>
        <a:ext cx="1362039" cy="681019"/>
      </dsp:txXfrm>
    </dsp:sp>
    <dsp:sp modelId="{EDC1BAC8-5F64-4096-887B-82BAB27E782B}">
      <dsp:nvSpPr>
        <dsp:cNvPr id="0" name=""/>
        <dsp:cNvSpPr/>
      </dsp:nvSpPr>
      <dsp:spPr>
        <a:xfrm>
          <a:off x="3889497" y="1935630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4</a:t>
          </a:r>
          <a:endParaRPr lang="it-IT" sz="2200" kern="1200" dirty="0"/>
        </a:p>
      </dsp:txBody>
      <dsp:txXfrm>
        <a:off x="3889497" y="1935630"/>
        <a:ext cx="1362039" cy="681019"/>
      </dsp:txXfrm>
    </dsp:sp>
    <dsp:sp modelId="{CADA3E2E-4E9E-4492-8B7B-2191B7D09711}">
      <dsp:nvSpPr>
        <dsp:cNvPr id="0" name=""/>
        <dsp:cNvSpPr/>
      </dsp:nvSpPr>
      <dsp:spPr>
        <a:xfrm>
          <a:off x="3889497" y="2902678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5</a:t>
          </a:r>
          <a:endParaRPr lang="it-IT" sz="2200" kern="1200" dirty="0"/>
        </a:p>
      </dsp:txBody>
      <dsp:txXfrm>
        <a:off x="3889497" y="2902678"/>
        <a:ext cx="1362039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89A5-0F43-445D-B04E-204D1EDEE7EA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FDA2-05C5-47D8-A2CF-DB75842034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AECD-03C0-4AE9-83F4-C82CB3336A0D}" type="datetimeFigureOut">
              <a:rPr lang="it-IT" smtClean="0"/>
              <a:pPr/>
              <a:t>14/12/2010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a 10"/>
          <p:cNvGraphicFramePr/>
          <p:nvPr/>
        </p:nvGraphicFramePr>
        <p:xfrm>
          <a:off x="1187624" y="1412776"/>
          <a:ext cx="715245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Vertici dell’azienda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A7CE-AE44-42EF-86AC-97E96D8EE6A9}" type="datetime8">
              <a:rPr lang="it-IT" smtClean="0"/>
              <a:t>14/12/2010 07:48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 esercizio per l'ECDL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13411</TotalTime>
  <Words>29</Words>
  <Application>Microsoft Office PowerPoint</Application>
  <PresentationFormat>Presentazione su schermo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Vertici dell’azienda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173</cp:revision>
  <dcterms:created xsi:type="dcterms:W3CDTF">2010-11-30T08:21:58Z</dcterms:created>
  <dcterms:modified xsi:type="dcterms:W3CDTF">2010-12-14T06:48:30Z</dcterms:modified>
</cp:coreProperties>
</file>