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3" autoAdjust="0"/>
    <p:restoredTop sz="99735" autoAdjust="0"/>
  </p:normalViewPr>
  <p:slideViewPr>
    <p:cSldViewPr>
      <p:cViewPr>
        <p:scale>
          <a:sx n="50" d="100"/>
          <a:sy n="50" d="100"/>
        </p:scale>
        <p:origin x="-5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D71E-1FCD-40F8-ADE8-A9C776CD19B0}" type="datetimeFigureOut">
              <a:rPr lang="it-IT" smtClean="0"/>
              <a:t>29/11/2010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F020-E0A5-41A0-8A08-0EA6E48BE10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Città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2348880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Roma</a:t>
            </a:r>
          </a:p>
          <a:p>
            <a:r>
              <a:rPr lang="it-IT" dirty="0" smtClean="0"/>
              <a:t>Milano</a:t>
            </a:r>
          </a:p>
          <a:p>
            <a:r>
              <a:rPr lang="it-IT" dirty="0" smtClean="0"/>
              <a:t>Napoli</a:t>
            </a:r>
          </a:p>
          <a:p>
            <a:r>
              <a:rPr lang="it-IT" dirty="0" smtClean="0"/>
              <a:t>Palermo</a:t>
            </a:r>
          </a:p>
          <a:p>
            <a:r>
              <a:rPr lang="it-IT" dirty="0" smtClean="0"/>
              <a:t>Cagliari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6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Città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78</cp:revision>
  <dcterms:created xsi:type="dcterms:W3CDTF">2010-11-29T11:29:15Z</dcterms:created>
  <dcterms:modified xsi:type="dcterms:W3CDTF">2010-12-01T06:46:24Z</dcterms:modified>
</cp:coreProperties>
</file>