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62" d="100"/>
          <a:sy n="62" d="100"/>
        </p:scale>
        <p:origin x="1454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908A4E-52F7-4D12-BFE3-D298B7F09F34}" type="datetimeFigureOut">
              <a:rPr lang="fr-FR"/>
              <a:pPr>
                <a:defRPr/>
              </a:pPr>
              <a:t>29/03/2018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F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7DE4EA-D4F5-4695-AF2E-7DFD916243F6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655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3175" y="6623050"/>
            <a:ext cx="77184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72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/>
              <a:t>(#)</a:t>
            </a:r>
          </a:p>
        </p:txBody>
      </p:sp>
    </p:spTree>
    <p:extLst>
      <p:ext uri="{BB962C8B-B14F-4D97-AF65-F5344CB8AC3E}">
        <p14:creationId xmlns:p14="http://schemas.microsoft.com/office/powerpoint/2010/main" val="34423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pronom indéfini </a:t>
            </a:r>
            <a:r>
              <a:rPr lang="fr-FR" sz="1000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endParaRPr lang="fr-FR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071BCF9-AA25-4889-BC63-55C2DC52B365}" type="slidenum">
              <a:rPr lang="fr-FR"/>
              <a:pPr>
                <a:defRPr/>
              </a:pPr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pronom indéfini </a:t>
            </a:r>
            <a:r>
              <a:rPr lang="fr-FR" sz="1000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endParaRPr lang="fr-FR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5282883-AA42-4A4F-AE8B-EF19C41F3A13}" type="slidenum">
              <a:rPr lang="fr-FR"/>
              <a:pPr>
                <a:defRPr/>
              </a:pPr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014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pronom indéfini </a:t>
            </a:r>
            <a:r>
              <a:rPr lang="fr-FR" sz="1000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endParaRPr lang="fr-FR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ADE97-D095-411A-A6F1-F25DB6A43A91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9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pronom indéfini </a:t>
            </a:r>
            <a:r>
              <a:rPr lang="fr-FR" sz="1000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endParaRPr lang="fr-FR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08FB-5E77-4062-8DE6-2BA9141AE8B5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81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pronom indéfini </a:t>
            </a:r>
            <a:r>
              <a:rPr lang="fr-FR" sz="1000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endParaRPr lang="fr-FR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EFA8-474D-48E9-925A-0506641ECF17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03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fr-FR" alt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fr-FR" altLang="fr-FR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5" y="6623050"/>
            <a:ext cx="77184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2188" y="6623050"/>
            <a:ext cx="20796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/>
              <a:t>(#)</a:t>
            </a:r>
          </a:p>
        </p:txBody>
      </p:sp>
      <p:pic>
        <p:nvPicPr>
          <p:cNvPr id="1030" name="Picture 9" descr="LOGO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Le pronom indéfini </a:t>
            </a:r>
            <a:r>
              <a:rPr lang="fr-FR" altLang="fr-FR" i="1" dirty="0" smtClean="0"/>
              <a:t>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err="1" smtClean="0"/>
              <a:t>Significati</a:t>
            </a:r>
            <a:endParaRPr lang="fr-FR" altLang="fr-FR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676456" cy="4824536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b="1" i="1" dirty="0">
                <a:sym typeface="Wingdings" panose="05000000000000000000" pitchFamily="2" charset="2"/>
              </a:rPr>
              <a:t>o</a:t>
            </a:r>
            <a:r>
              <a:rPr lang="fr-FR" altLang="fr-FR" b="1" i="1" dirty="0" smtClean="0">
                <a:sym typeface="Wingdings" panose="05000000000000000000" pitchFamily="2" charset="2"/>
              </a:rPr>
              <a:t>n</a:t>
            </a:r>
            <a:r>
              <a:rPr lang="fr-FR" altLang="fr-FR" b="1" dirty="0" smtClean="0">
                <a:sym typeface="Wingdings" panose="05000000000000000000" pitchFamily="2" charset="2"/>
              </a:rPr>
              <a:t> = </a:t>
            </a:r>
            <a:r>
              <a:rPr lang="fr-FR" altLang="fr-F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la gente</a:t>
            </a:r>
            <a:r>
              <a:rPr lang="fr-FR" altLang="fr-FR" dirty="0" smtClean="0">
                <a:sym typeface="Wingdings" panose="05000000000000000000" pitchFamily="2" charset="2"/>
              </a:rPr>
              <a:t>, </a:t>
            </a:r>
            <a:r>
              <a:rPr lang="fr-FR" altLang="fr-F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tutti</a:t>
            </a:r>
            <a:r>
              <a:rPr lang="fr-FR" altLang="fr-FR" dirty="0" smtClean="0">
                <a:sym typeface="Wingdings" panose="05000000000000000000" pitchFamily="2" charset="2"/>
              </a:rPr>
              <a:t>, </a:t>
            </a:r>
            <a:r>
              <a:rPr lang="fr-FR" altLang="fr-F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chiunque</a:t>
            </a:r>
            <a:endParaRPr lang="fr-FR" altLang="fr-FR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eaLnBrk="1" hangingPunct="1">
              <a:buNone/>
              <a:defRPr/>
            </a:pPr>
            <a:r>
              <a:rPr lang="fr-FR" altLang="fr-FR" i="1" dirty="0" smtClean="0">
                <a:sym typeface="Wingdings" panose="05000000000000000000" pitchFamily="2" charset="2"/>
              </a:rPr>
              <a:t>Qu’est-ce qu’</a:t>
            </a:r>
            <a:r>
              <a:rPr lang="fr-FR" altLang="fr-FR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on</a:t>
            </a:r>
            <a:r>
              <a:rPr lang="fr-FR" altLang="fr-FR" i="1" dirty="0" smtClean="0">
                <a:sym typeface="Wingdings" panose="05000000000000000000" pitchFamily="2" charset="2"/>
              </a:rPr>
              <a:t> peut faire pour être en forme ?</a:t>
            </a:r>
          </a:p>
          <a:p>
            <a:pPr marL="0" indent="0" eaLnBrk="1" hangingPunct="1">
              <a:buNone/>
              <a:defRPr/>
            </a:pPr>
            <a:endParaRPr lang="fr-FR" altLang="fr-FR" dirty="0" smtClean="0">
              <a:sym typeface="Wingdings" panose="05000000000000000000" pitchFamily="2" charset="2"/>
            </a:endParaRPr>
          </a:p>
          <a:p>
            <a:pPr eaLnBrk="1" hangingPunct="1">
              <a:defRPr/>
            </a:pPr>
            <a:r>
              <a:rPr lang="fr-FR" altLang="fr-FR" b="1" i="1" dirty="0">
                <a:sym typeface="Wingdings" panose="05000000000000000000" pitchFamily="2" charset="2"/>
              </a:rPr>
              <a:t>on</a:t>
            </a:r>
            <a:r>
              <a:rPr lang="fr-FR" altLang="fr-FR" b="1" dirty="0">
                <a:sym typeface="Wingdings" panose="05000000000000000000" pitchFamily="2" charset="2"/>
              </a:rPr>
              <a:t> = </a:t>
            </a:r>
            <a:r>
              <a:rPr lang="fr-FR" altLang="fr-F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qualcuno</a:t>
            </a:r>
            <a:endParaRPr lang="fr-FR" altLang="fr-FR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eaLnBrk="1" hangingPunct="1">
              <a:buNone/>
              <a:defRPr/>
            </a:pPr>
            <a:r>
              <a:rPr lang="fr-FR" altLang="fr-FR" i="1" dirty="0" smtClean="0">
                <a:sym typeface="Wingdings" panose="05000000000000000000" pitchFamily="2" charset="2"/>
              </a:rPr>
              <a:t>J’entends qu’</a:t>
            </a:r>
            <a:r>
              <a:rPr lang="fr-FR" altLang="fr-FR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on</a:t>
            </a:r>
            <a:r>
              <a:rPr lang="fr-FR" altLang="fr-FR" i="1" dirty="0" smtClean="0">
                <a:sym typeface="Wingdings" panose="05000000000000000000" pitchFamily="2" charset="2"/>
              </a:rPr>
              <a:t> sonne à la porte : va ouvrir.</a:t>
            </a:r>
            <a:r>
              <a:rPr lang="fr-FR" altLang="fr-FR" dirty="0" smtClean="0">
                <a:sym typeface="Wingdings" panose="05000000000000000000" pitchFamily="2" charset="2"/>
              </a:rPr>
              <a:t/>
            </a:r>
            <a:br>
              <a:rPr lang="fr-FR" altLang="fr-FR" dirty="0" smtClean="0">
                <a:sym typeface="Wingdings" panose="05000000000000000000" pitchFamily="2" charset="2"/>
              </a:rPr>
            </a:br>
            <a:endParaRPr lang="fr-FR" altLang="fr-FR" dirty="0" smtClean="0">
              <a:sym typeface="Wingdings" panose="05000000000000000000" pitchFamily="2" charset="2"/>
            </a:endParaRPr>
          </a:p>
          <a:p>
            <a:pPr eaLnBrk="1" hangingPunct="1">
              <a:defRPr/>
            </a:pPr>
            <a:r>
              <a:rPr lang="fr-FR" altLang="fr-FR" b="1" i="1" dirty="0">
                <a:sym typeface="Wingdings" panose="05000000000000000000" pitchFamily="2" charset="2"/>
              </a:rPr>
              <a:t>on</a:t>
            </a:r>
            <a:r>
              <a:rPr lang="fr-FR" altLang="fr-FR" b="1" dirty="0">
                <a:sym typeface="Wingdings" panose="05000000000000000000" pitchFamily="2" charset="2"/>
              </a:rPr>
              <a:t> = </a:t>
            </a:r>
            <a:r>
              <a:rPr lang="fr-FR" altLang="fr-FR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noi</a:t>
            </a:r>
            <a:r>
              <a:rPr lang="fr-FR" altLang="fr-FR" dirty="0" smtClean="0">
                <a:sym typeface="Wingdings" panose="05000000000000000000" pitchFamily="2" charset="2"/>
              </a:rPr>
              <a:t> (</a:t>
            </a:r>
            <a:r>
              <a:rPr lang="fr-FR" altLang="fr-FR" b="1" dirty="0" smtClean="0">
                <a:sym typeface="Wingdings" panose="05000000000000000000" pitchFamily="2" charset="2"/>
              </a:rPr>
              <a:t>lingua </a:t>
            </a:r>
            <a:r>
              <a:rPr lang="fr-FR" altLang="fr-FR" b="1" dirty="0" err="1" smtClean="0">
                <a:sym typeface="Wingdings" panose="05000000000000000000" pitchFamily="2" charset="2"/>
              </a:rPr>
              <a:t>informale</a:t>
            </a:r>
            <a:r>
              <a:rPr lang="fr-FR" altLang="fr-FR" dirty="0" smtClean="0">
                <a:sym typeface="Wingdings" panose="05000000000000000000" pitchFamily="2" charset="2"/>
              </a:rPr>
              <a:t>)</a:t>
            </a:r>
          </a:p>
          <a:p>
            <a:pPr marL="0" indent="0" eaLnBrk="1" hangingPunct="1">
              <a:buNone/>
              <a:defRPr/>
            </a:pPr>
            <a:r>
              <a:rPr lang="fr-FR" altLang="fr-FR" i="1" dirty="0" smtClean="0">
                <a:sym typeface="Wingdings" panose="05000000000000000000" pitchFamily="2" charset="2"/>
              </a:rPr>
              <a:t>Ce soir, </a:t>
            </a:r>
            <a:r>
              <a:rPr lang="fr-FR" altLang="fr-FR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on</a:t>
            </a:r>
            <a:r>
              <a:rPr lang="fr-FR" altLang="fr-FR" i="1" dirty="0" smtClean="0">
                <a:sym typeface="Wingdings" panose="05000000000000000000" pitchFamily="2" charset="2"/>
              </a:rPr>
              <a:t> va au restaurant puis au cinéma.</a:t>
            </a:r>
            <a:endParaRPr lang="fr-FR" altLang="fr-FR" i="1" dirty="0" smtClean="0"/>
          </a:p>
          <a:p>
            <a:pPr marL="0" indent="0" eaLnBrk="1" hangingPunct="1">
              <a:buNone/>
              <a:defRPr/>
            </a:pPr>
            <a:endParaRPr lang="fr-FR" altLang="fr-FR" sz="1600" i="1" dirty="0" smtClean="0">
              <a:sym typeface="Wingdings" panose="05000000000000000000" pitchFamily="2" charset="2"/>
            </a:endParaRPr>
          </a:p>
          <a:p>
            <a:pPr marL="0" indent="0" eaLnBrk="1" hangingPunct="1">
              <a:buNone/>
              <a:defRPr/>
            </a:pPr>
            <a:endParaRPr lang="fr-FR" altLang="fr-FR" dirty="0" smtClean="0">
              <a:sym typeface="Wingdings" panose="05000000000000000000" pitchFamily="2" charset="2"/>
            </a:endParaRPr>
          </a:p>
          <a:p>
            <a:pPr marL="0" indent="0" eaLnBrk="1" hangingPunct="1">
              <a:buNone/>
              <a:defRPr/>
            </a:pPr>
            <a:r>
              <a:rPr lang="fr-FR" altLang="fr-FR" dirty="0" smtClean="0">
                <a:sym typeface="Wingdings" panose="05000000000000000000" pitchFamily="2" charset="2"/>
              </a:rPr>
              <a:t> </a:t>
            </a:r>
            <a:r>
              <a:rPr lang="fr-FR" altLang="fr-FR" dirty="0" err="1">
                <a:sym typeface="Wingdings" panose="05000000000000000000" pitchFamily="2" charset="2"/>
              </a:rPr>
              <a:t>equivale</a:t>
            </a:r>
            <a:r>
              <a:rPr lang="fr-FR" altLang="fr-FR" dirty="0">
                <a:sym typeface="Wingdings" panose="05000000000000000000" pitchFamily="2" charset="2"/>
              </a:rPr>
              <a:t> al "</a:t>
            </a:r>
            <a:r>
              <a:rPr lang="fr-FR" altLang="fr-FR" b="1" dirty="0">
                <a:sym typeface="Wingdings" panose="05000000000000000000" pitchFamily="2" charset="2"/>
              </a:rPr>
              <a:t>si</a:t>
            </a:r>
            <a:r>
              <a:rPr lang="fr-FR" altLang="fr-FR" dirty="0">
                <a:sym typeface="Wingdings" panose="05000000000000000000" pitchFamily="2" charset="2"/>
              </a:rPr>
              <a:t>" </a:t>
            </a:r>
            <a:r>
              <a:rPr lang="fr-FR" altLang="fr-FR" b="1" dirty="0" err="1">
                <a:sym typeface="Wingdings" panose="05000000000000000000" pitchFamily="2" charset="2"/>
              </a:rPr>
              <a:t>impersonale</a:t>
            </a:r>
            <a:r>
              <a:rPr lang="fr-FR" altLang="fr-FR" dirty="0">
                <a:sym typeface="Wingdings" panose="05000000000000000000" pitchFamily="2" charset="2"/>
              </a:rPr>
              <a:t> italiano</a:t>
            </a:r>
          </a:p>
          <a:p>
            <a:pPr marL="0" indent="0" eaLnBrk="1" hangingPunct="1">
              <a:buNone/>
              <a:defRPr/>
            </a:pPr>
            <a:endParaRPr lang="fr-FR" altLang="fr-FR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</a:t>
            </a:r>
            <a:r>
              <a:rPr lang="fr-FR" dirty="0" smtClean="0"/>
              <a:t>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F60259-1F75-4281-9361-9CA4E32360BA}" type="slidenum">
              <a:rPr lang="fr-FR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Costruzione grammaticale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/>
          <a:lstStyle/>
          <a:p>
            <a:pPr marL="0" indent="0" algn="ctr">
              <a:buNone/>
            </a:pPr>
            <a:r>
              <a:rPr lang="it-IT" b="1" i="1" dirty="0" smtClean="0"/>
              <a:t>on</a:t>
            </a:r>
            <a:r>
              <a:rPr lang="it-IT" dirty="0" smtClean="0"/>
              <a:t> + </a:t>
            </a:r>
            <a:r>
              <a:rPr lang="it-IT" b="1" dirty="0" smtClean="0">
                <a:solidFill>
                  <a:srgbClr val="FF0000"/>
                </a:solidFill>
              </a:rPr>
              <a:t>verbo</a:t>
            </a:r>
            <a:r>
              <a:rPr lang="it-IT" dirty="0" smtClean="0"/>
              <a:t> alla </a:t>
            </a:r>
            <a:r>
              <a:rPr lang="it-IT" b="1" dirty="0" smtClean="0">
                <a:solidFill>
                  <a:srgbClr val="FF0000"/>
                </a:solidFill>
              </a:rPr>
              <a:t>3a persona singolare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i="1" dirty="0" err="1" smtClean="0"/>
              <a:t>Demain</a:t>
            </a:r>
            <a:r>
              <a:rPr lang="it-IT" i="1" dirty="0" smtClean="0"/>
              <a:t>, on </a:t>
            </a:r>
            <a:r>
              <a:rPr lang="it-IT" i="1" dirty="0" smtClean="0">
                <a:solidFill>
                  <a:srgbClr val="FF0000"/>
                </a:solidFill>
              </a:rPr>
              <a:t>part</a:t>
            </a:r>
            <a:r>
              <a:rPr lang="it-IT" i="1" dirty="0" smtClean="0"/>
              <a:t> en </a:t>
            </a:r>
            <a:r>
              <a:rPr lang="it-IT" i="1" dirty="0" err="1" smtClean="0"/>
              <a:t>séjour</a:t>
            </a:r>
            <a:r>
              <a:rPr lang="it-IT" i="1" dirty="0" smtClean="0"/>
              <a:t> </a:t>
            </a:r>
            <a:r>
              <a:rPr lang="it-IT" i="1" dirty="0" err="1" smtClean="0"/>
              <a:t>linguistique</a:t>
            </a:r>
            <a:r>
              <a:rPr lang="it-IT" i="1" dirty="0" smtClean="0"/>
              <a:t>.</a:t>
            </a:r>
            <a:endParaRPr lang="it-IT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</a:t>
            </a:r>
            <a:r>
              <a:rPr lang="fr-FR" dirty="0" smtClean="0"/>
              <a:t>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959" y="3356992"/>
            <a:ext cx="2414081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33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Accordi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it-IT" b="1" i="1" dirty="0"/>
              <a:t>on</a:t>
            </a:r>
            <a:r>
              <a:rPr lang="it-IT" b="1" dirty="0"/>
              <a:t> indefinito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b="1" dirty="0">
                <a:solidFill>
                  <a:srgbClr val="FF0000"/>
                </a:solidFill>
              </a:rPr>
              <a:t>aggettivi</a:t>
            </a:r>
            <a:r>
              <a:rPr lang="it-IT" dirty="0"/>
              <a:t> </a:t>
            </a:r>
            <a:r>
              <a:rPr lang="it-IT" dirty="0" smtClean="0"/>
              <a:t>/ </a:t>
            </a:r>
            <a:r>
              <a:rPr lang="it-IT" b="1" dirty="0">
                <a:solidFill>
                  <a:srgbClr val="FF0000"/>
                </a:solidFill>
              </a:rPr>
              <a:t>participi passati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		  al </a:t>
            </a:r>
            <a:r>
              <a:rPr lang="it-IT" b="1" dirty="0">
                <a:solidFill>
                  <a:srgbClr val="FF0000"/>
                </a:solidFill>
              </a:rPr>
              <a:t>maschile</a:t>
            </a:r>
            <a:r>
              <a:rPr lang="it-IT" dirty="0"/>
              <a:t> </a:t>
            </a:r>
            <a:r>
              <a:rPr lang="it-IT" b="1" dirty="0">
                <a:solidFill>
                  <a:srgbClr val="FF0000"/>
                </a:solidFill>
              </a:rPr>
              <a:t>singolare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i="1" dirty="0" err="1"/>
              <a:t>Qu’est</a:t>
            </a:r>
            <a:r>
              <a:rPr lang="it-IT" i="1" dirty="0"/>
              <a:t>-ce </a:t>
            </a:r>
            <a:r>
              <a:rPr lang="it-IT" i="1" dirty="0" err="1"/>
              <a:t>qu’on</a:t>
            </a:r>
            <a:r>
              <a:rPr lang="it-IT" i="1" dirty="0"/>
              <a:t> </a:t>
            </a:r>
            <a:r>
              <a:rPr lang="it-IT" i="1" dirty="0" err="1"/>
              <a:t>fait</a:t>
            </a:r>
            <a:r>
              <a:rPr lang="it-IT" i="1" dirty="0"/>
              <a:t> </a:t>
            </a:r>
            <a:r>
              <a:rPr lang="it-IT" i="1" dirty="0" err="1"/>
              <a:t>quand</a:t>
            </a:r>
            <a:r>
              <a:rPr lang="it-IT" i="1" dirty="0"/>
              <a:t> on </a:t>
            </a:r>
            <a:r>
              <a:rPr lang="it-IT" i="1" dirty="0" smtClean="0"/>
              <a:t>est </a:t>
            </a:r>
            <a:r>
              <a:rPr lang="it-IT" i="1" dirty="0" smtClean="0">
                <a:solidFill>
                  <a:srgbClr val="FF0000"/>
                </a:solidFill>
              </a:rPr>
              <a:t>triste</a:t>
            </a:r>
            <a:r>
              <a:rPr lang="it-IT" i="1" dirty="0" smtClean="0"/>
              <a:t> </a:t>
            </a:r>
            <a:r>
              <a:rPr lang="it-IT" i="1" dirty="0" err="1" smtClean="0"/>
              <a:t>ou</a:t>
            </a:r>
            <a:r>
              <a:rPr lang="it-IT" i="1" dirty="0" smtClean="0"/>
              <a:t> </a:t>
            </a:r>
            <a:r>
              <a:rPr lang="it-IT" i="1" dirty="0" err="1">
                <a:solidFill>
                  <a:srgbClr val="FF0000"/>
                </a:solidFill>
              </a:rPr>
              <a:t>stressé</a:t>
            </a:r>
            <a:r>
              <a:rPr lang="it-IT" i="1" dirty="0"/>
              <a:t> </a:t>
            </a:r>
            <a:r>
              <a:rPr lang="it-IT" i="1" dirty="0" smtClean="0"/>
              <a:t>?</a:t>
            </a:r>
            <a:br>
              <a:rPr lang="it-IT" i="1" dirty="0" smtClean="0"/>
            </a:br>
            <a:endParaRPr lang="it-IT" i="1" dirty="0"/>
          </a:p>
          <a:p>
            <a:pPr marL="0" indent="0">
              <a:buNone/>
            </a:pPr>
            <a:endParaRPr lang="it-IT" dirty="0"/>
          </a:p>
          <a:p>
            <a:r>
              <a:rPr lang="it-IT" b="1" i="1" dirty="0"/>
              <a:t>on</a:t>
            </a:r>
            <a:r>
              <a:rPr lang="it-IT" dirty="0"/>
              <a:t> </a:t>
            </a:r>
            <a:r>
              <a:rPr lang="it-IT" b="1" dirty="0"/>
              <a:t>=</a:t>
            </a:r>
            <a:r>
              <a:rPr lang="it-IT" dirty="0"/>
              <a:t> </a:t>
            </a:r>
            <a:r>
              <a:rPr lang="it-IT" b="1" i="1" dirty="0" err="1"/>
              <a:t>nous</a:t>
            </a:r>
            <a:r>
              <a:rPr lang="it-IT" dirty="0"/>
              <a:t>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b="1" dirty="0">
                <a:solidFill>
                  <a:srgbClr val="FF0000"/>
                </a:solidFill>
                <a:sym typeface="Wingdings" panose="05000000000000000000" pitchFamily="2" charset="2"/>
              </a:rPr>
              <a:t>aggettivi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/</a:t>
            </a:r>
            <a:r>
              <a:rPr lang="it-IT" dirty="0" smtClean="0"/>
              <a:t> </a:t>
            </a:r>
            <a:r>
              <a:rPr lang="it-IT" b="1" dirty="0">
                <a:solidFill>
                  <a:srgbClr val="FF0000"/>
                </a:solidFill>
              </a:rPr>
              <a:t>participi passati </a:t>
            </a:r>
            <a:endParaRPr lang="it-IT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it-IT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	       </a:t>
            </a:r>
            <a:r>
              <a:rPr lang="it-IT" dirty="0" smtClean="0">
                <a:sym typeface="Wingdings" panose="05000000000000000000" pitchFamily="2" charset="2"/>
              </a:rPr>
              <a:t>al </a:t>
            </a:r>
            <a:r>
              <a:rPr lang="it-IT" b="1" dirty="0">
                <a:solidFill>
                  <a:srgbClr val="FF0000"/>
                </a:solidFill>
                <a:sym typeface="Wingdings" panose="05000000000000000000" pitchFamily="2" charset="2"/>
              </a:rPr>
              <a:t>plurale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i="1" dirty="0"/>
              <a:t>O</a:t>
            </a:r>
            <a:r>
              <a:rPr lang="it-IT" i="1" dirty="0" smtClean="0"/>
              <a:t>n est </a:t>
            </a:r>
            <a:r>
              <a:rPr lang="it-IT" i="1" dirty="0" err="1" smtClean="0">
                <a:solidFill>
                  <a:srgbClr val="FF0000"/>
                </a:solidFill>
              </a:rPr>
              <a:t>allé</a:t>
            </a:r>
            <a:r>
              <a:rPr lang="it-IT" i="1" dirty="0" smtClean="0">
                <a:solidFill>
                  <a:srgbClr val="FF0000"/>
                </a:solidFill>
              </a:rPr>
              <a:t>(e)s</a:t>
            </a:r>
            <a:r>
              <a:rPr lang="it-IT" i="1" dirty="0" smtClean="0"/>
              <a:t> en boîte et on s’est </a:t>
            </a:r>
            <a:r>
              <a:rPr lang="it-IT" i="1" dirty="0" err="1" smtClean="0"/>
              <a:t>bien</a:t>
            </a:r>
            <a:r>
              <a:rPr lang="it-IT" i="1" dirty="0" smtClean="0"/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amusé</a:t>
            </a:r>
            <a:r>
              <a:rPr lang="it-IT" i="1" dirty="0" smtClean="0">
                <a:solidFill>
                  <a:srgbClr val="FF0000"/>
                </a:solidFill>
              </a:rPr>
              <a:t>(e)s</a:t>
            </a:r>
            <a:r>
              <a:rPr lang="it-IT" i="1" dirty="0"/>
              <a:t>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</a:t>
            </a:r>
            <a:r>
              <a:rPr lang="fr-FR" dirty="0" smtClean="0"/>
              <a:t>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911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108</Words>
  <Application>Microsoft Office PowerPoint</Application>
  <PresentationFormat>Presentazione su schermo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Verdana</vt:lpstr>
      <vt:lpstr>Wingdings</vt:lpstr>
      <vt:lpstr>Office Theme</vt:lpstr>
      <vt:lpstr>Le pronom indéfini on</vt:lpstr>
      <vt:lpstr>Significati</vt:lpstr>
      <vt:lpstr>Costruzione grammaticale</vt:lpstr>
      <vt:lpstr>Accordi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féminin</dc:title>
  <dc:creator>Margot Legrand</dc:creator>
  <cp:lastModifiedBy>Utente Windows</cp:lastModifiedBy>
  <cp:revision>42</cp:revision>
  <dcterms:created xsi:type="dcterms:W3CDTF">2017-09-18T09:49:09Z</dcterms:created>
  <dcterms:modified xsi:type="dcterms:W3CDTF">2018-03-29T16:56:33Z</dcterms:modified>
</cp:coreProperties>
</file>